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diagrams/data1.xml" ContentType="application/vnd.openxmlformats-officedocument.drawingml.diagramData+xml"/>
  <Override PartName="/ppt/diagrams/drawing1.xml" ContentType="application/vnd.ms-office.drawingml.diagramDrawing+xml"/>
  <Override PartName="/ppt/notesSlides/notesSlide4.xml" ContentType="application/vnd.openxmlformats-officedocument.presentationml.notesSlid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diagrams/data2.xml" ContentType="application/vnd.openxmlformats-officedocument.drawingml.diagramData+xml"/>
  <Override PartName="/ppt/diagrams/drawing2.xml" ContentType="application/vnd.ms-office.drawingml.diagramDrawing+xml"/>
  <Override PartName="/ppt/notesSlides/notesSlide6.xml" ContentType="application/vnd.openxmlformats-officedocument.presentationml.notesSlid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handoutMasters/handoutMaster1.xml" ContentType="application/vnd.openxmlformats-officedocument.presentationml.handoutMaster+xml"/>
  <Override PartName="/ppt/theme/theme3.xml" ContentType="application/vnd.openxmlformats-officedocument.theme+xml"/>
  <Override PartName="/docProps/app.xml" ContentType="application/vnd.openxmlformats-officedocument.extended-properties+xml"/>
  <Default Extension="png" ContentType="image/png"/>
  <Default Extension="jpeg" ContentType="image/jpeg"/>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422" r:id="rId4"/>
    <p:sldId id="438" r:id="rId5"/>
    <p:sldId id="442" r:id="rId6"/>
    <p:sldId id="444" r:id="rId7"/>
    <p:sldId id="445" r:id="rId8"/>
    <p:sldId id="443" r:id="rId9"/>
    <p:sldId id="440" r:id="rId10"/>
    <p:sldId id="421" r:id="rId11"/>
    <p:sldId id="428" r:id="rId12"/>
    <p:sldId id="446" r:id="rId13"/>
    <p:sldId id="431" r:id="rId14"/>
    <p:sldId id="432" r:id="rId15"/>
    <p:sldId id="272" r:id="rId16"/>
    <p:sldId id="441" r:id="rId17"/>
    <p:sldId id="382" r:id="rId18"/>
    <p:sldId id="423" r:id="rId19"/>
    <p:sldId id="430" r:id="rId20"/>
    <p:sldId id="271" r:id="rId21"/>
    <p:sldId id="393" r:id="rId22"/>
    <p:sldId id="436" r:id="rId23"/>
    <p:sldId id="439" r:id="rId24"/>
    <p:sldId id="258" r:id="rId25"/>
  </p:sldIdLst>
  <p:sldSz cx="9144000" cy="6858000" type="screen4x3"/>
  <p:notesSz cx="92233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240" autoAdjust="0"/>
    <p:restoredTop sz="94270" autoAdjust="0"/>
  </p:normalViewPr>
  <p:slideViewPr>
    <p:cSldViewPr snapToGrid="0">
      <p:cViewPr>
        <p:scale>
          <a:sx n="80" d="100"/>
          <a:sy n="80" d="100"/>
        </p:scale>
        <p:origin x="-2514" y="-7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4" Type="http://schemas.openxmlformats.org/officeDocument/2006/relationships/slide" Target="slides/slide23.xml" />
  <Relationship Id="rId25" Type="http://schemas.openxmlformats.org/officeDocument/2006/relationships/slide" Target="slides/slide24.xml" />
  <Relationship Id="rId26" Type="http://schemas.openxmlformats.org/officeDocument/2006/relationships/notesMaster" Target="notesMasters/notesMaster1.xml" />
  <Relationship Id="rId29" Type="http://schemas.openxmlformats.org/officeDocument/2006/relationships/viewProps" Target="viewProps.xml" />
  <Relationship Id="rId1" Type="http://schemas.openxmlformats.org/officeDocument/2006/relationships/slideMaster" Target="slideMasters/slideMaster1.xml" />
  <Relationship Id="rId28" Type="http://schemas.openxmlformats.org/officeDocument/2006/relationships/presProps" Target="presProps.xml" />
  <Relationship Id="rId31" Type="http://schemas.openxmlformats.org/officeDocument/2006/relationships/tableStyles" Target="tableStyles.xml" />
  <Relationship Id="rId27" Type="http://schemas.openxmlformats.org/officeDocument/2006/relationships/handoutMaster" Target="handoutMasters/handoutMaster1.xml" />
  <Relationship Id="rId30" Type="http://schemas.openxmlformats.org/officeDocument/2006/relationships/theme" Target="theme/theme1.xml" />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B2CD49-C64F-452E-A8A9-4FAF9EC1F1AE}" type="doc">
      <dgm:prSet loTypeId="urn:microsoft.com/office/officeart/2005/8/layout/radial1" loCatId="relationship" qsTypeId="urn:microsoft.com/office/officeart/2005/8/quickstyle/simple1" qsCatId="simple" csTypeId="urn:microsoft.com/office/officeart/2005/8/colors/accent1_2" csCatId="accent1" phldr="1"/>
      <dgm:spPr/>
    </dgm:pt>
    <dgm:pt modelId="{A67861E5-8AF2-4FCA-BE6C-AAB0485F03C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25000" dirty="0" smtClean="0">
              <a:ln>
                <a:noFill/>
              </a:ln>
              <a:solidFill>
                <a:schemeClr val="tx1"/>
              </a:solidFill>
              <a:effectLst/>
              <a:latin typeface="Arial" charset="0"/>
            </a:rPr>
            <a:t>COMPLIANCE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25000" dirty="0" smtClean="0">
            <a:ln>
              <a:noFill/>
            </a:ln>
            <a:solidFill>
              <a:schemeClr val="tx1"/>
            </a:solidFill>
            <a:effectLst/>
            <a:latin typeface="Arial" charset="0"/>
          </a:endParaRPr>
        </a:p>
      </dgm:t>
    </dgm:pt>
    <dgm:pt modelId="{11A006E5-0E81-4EFA-A405-6894A35B3EA9}" type="parTrans" cxnId="{B79DCC07-3675-440D-BFE2-EB2C86CE49E4}">
      <dgm:prSet/>
      <dgm:spPr/>
      <dgm:t>
        <a:bodyPr/>
        <a:lstStyle/>
        <a:p>
          <a:endParaRPr lang="en-US"/>
        </a:p>
      </dgm:t>
    </dgm:pt>
    <dgm:pt modelId="{D03D6015-A0FA-47BB-8F5E-4A7200B3BFA6}" type="sibTrans" cxnId="{B79DCC07-3675-440D-BFE2-EB2C86CE49E4}">
      <dgm:prSet/>
      <dgm:spPr/>
      <dgm:t>
        <a:bodyPr/>
        <a:lstStyle/>
        <a:p>
          <a:endParaRPr lang="en-US"/>
        </a:p>
      </dgm:t>
    </dgm:pt>
    <dgm:pt modelId="{8D9641C7-253A-41B5-91E6-0E4C6775DF1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25000" dirty="0" smtClean="0">
              <a:ln>
                <a:noFill/>
              </a:ln>
              <a:solidFill>
                <a:schemeClr val="tx1"/>
              </a:solidFill>
              <a:effectLst/>
              <a:latin typeface="Arial" charset="0"/>
            </a:rPr>
            <a:t>PCI-DSS</a:t>
          </a:r>
        </a:p>
      </dgm:t>
    </dgm:pt>
    <dgm:pt modelId="{733B7E45-9F4E-4AED-9CC9-2C2FC708149A}" type="parTrans" cxnId="{BB9AE0C8-8DE2-43F7-A374-2D798F7279DB}">
      <dgm:prSet/>
      <dgm:spPr/>
      <dgm:t>
        <a:bodyPr/>
        <a:lstStyle/>
        <a:p>
          <a:endParaRPr lang="en-US" dirty="0"/>
        </a:p>
      </dgm:t>
    </dgm:pt>
    <dgm:pt modelId="{65654A88-E2B7-4F15-AB15-8E7E4DB094F7}" type="sibTrans" cxnId="{BB9AE0C8-8DE2-43F7-A374-2D798F7279DB}">
      <dgm:prSet/>
      <dgm:spPr/>
      <dgm:t>
        <a:bodyPr/>
        <a:lstStyle/>
        <a:p>
          <a:endParaRPr lang="en-US"/>
        </a:p>
      </dgm:t>
    </dgm:pt>
    <dgm:pt modelId="{C6CCA0F1-29CB-4EE5-8723-F1B5F99E88E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25000" dirty="0" smtClean="0">
              <a:ln>
                <a:noFill/>
              </a:ln>
              <a:solidFill>
                <a:schemeClr val="tx1"/>
              </a:solidFill>
              <a:effectLst/>
              <a:latin typeface="Arial" charset="0"/>
            </a:rPr>
            <a:t>HIPAA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25000" dirty="0" smtClean="0">
              <a:ln>
                <a:noFill/>
              </a:ln>
              <a:solidFill>
                <a:schemeClr val="tx1"/>
              </a:solidFill>
              <a:effectLst/>
              <a:latin typeface="Arial" charset="0"/>
            </a:rPr>
            <a:t>HITECH</a:t>
          </a:r>
        </a:p>
      </dgm:t>
    </dgm:pt>
    <dgm:pt modelId="{65BB7F43-F734-4E66-AB38-8483AFD60E98}" type="parTrans" cxnId="{1F8CFC9C-81A2-4A6E-B7F2-8106ECAE44AA}">
      <dgm:prSet/>
      <dgm:spPr/>
      <dgm:t>
        <a:bodyPr/>
        <a:lstStyle/>
        <a:p>
          <a:endParaRPr lang="en-US" dirty="0"/>
        </a:p>
      </dgm:t>
    </dgm:pt>
    <dgm:pt modelId="{FD3F8679-B612-4A71-BC35-8A96A5CD5EAD}" type="sibTrans" cxnId="{1F8CFC9C-81A2-4A6E-B7F2-8106ECAE44AA}">
      <dgm:prSet/>
      <dgm:spPr/>
      <dgm:t>
        <a:bodyPr/>
        <a:lstStyle/>
        <a:p>
          <a:endParaRPr lang="en-US"/>
        </a:p>
      </dgm:t>
    </dgm:pt>
    <dgm:pt modelId="{8E41E164-E84C-4380-9674-1D329CC7F0E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25000" dirty="0" smtClean="0">
              <a:ln>
                <a:noFill/>
              </a:ln>
              <a:solidFill>
                <a:schemeClr val="tx1"/>
              </a:solidFill>
              <a:effectLst/>
              <a:latin typeface="Arial" charset="0"/>
            </a:rPr>
            <a:t>STATE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25000" dirty="0" smtClean="0">
              <a:ln>
                <a:noFill/>
              </a:ln>
              <a:solidFill>
                <a:schemeClr val="tx1"/>
              </a:solidFill>
              <a:effectLst/>
              <a:latin typeface="Arial" charset="0"/>
            </a:rPr>
            <a:t>PRIVACY LAWS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25000" dirty="0" smtClean="0">
              <a:ln>
                <a:noFill/>
              </a:ln>
              <a:solidFill>
                <a:schemeClr val="tx1"/>
              </a:solidFill>
              <a:effectLst/>
              <a:latin typeface="Arial" charset="0"/>
            </a:rPr>
            <a:t>(e.g. TX, CA)</a:t>
          </a:r>
        </a:p>
      </dgm:t>
    </dgm:pt>
    <dgm:pt modelId="{584421DB-A930-4106-916E-FECD85DCA76B}" type="parTrans" cxnId="{0E59ADAF-B13F-4FC6-A161-3FDE3C63D0E9}">
      <dgm:prSet/>
      <dgm:spPr/>
      <dgm:t>
        <a:bodyPr/>
        <a:lstStyle/>
        <a:p>
          <a:endParaRPr lang="en-US" dirty="0"/>
        </a:p>
      </dgm:t>
    </dgm:pt>
    <dgm:pt modelId="{D44A63D3-EA46-45BC-99C8-DD0670B37F96}" type="sibTrans" cxnId="{0E59ADAF-B13F-4FC6-A161-3FDE3C63D0E9}">
      <dgm:prSet/>
      <dgm:spPr/>
      <dgm:t>
        <a:bodyPr/>
        <a:lstStyle/>
        <a:p>
          <a:endParaRPr lang="en-US"/>
        </a:p>
      </dgm:t>
    </dgm:pt>
    <dgm:pt modelId="{7A66F22D-D3AE-471C-8181-99FB4262AFB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25000" dirty="0" smtClean="0">
              <a:ln>
                <a:noFill/>
              </a:ln>
              <a:solidFill>
                <a:schemeClr val="tx1"/>
              </a:solidFill>
              <a:effectLst/>
              <a:latin typeface="Arial" charset="0"/>
            </a:rPr>
            <a:t>INTERNATIONAL 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25000" dirty="0" smtClean="0">
              <a:ln>
                <a:noFill/>
              </a:ln>
              <a:solidFill>
                <a:schemeClr val="tx1"/>
              </a:solidFill>
              <a:effectLst/>
              <a:latin typeface="Arial" charset="0"/>
            </a:rPr>
            <a:t>PROTECTION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25000" dirty="0" smtClean="0">
              <a:ln>
                <a:noFill/>
              </a:ln>
              <a:solidFill>
                <a:schemeClr val="tx1"/>
              </a:solidFill>
              <a:effectLst/>
              <a:latin typeface="Arial" charset="0"/>
            </a:rPr>
            <a:t>(e.g. EU, CANADA)</a:t>
          </a:r>
        </a:p>
      </dgm:t>
    </dgm:pt>
    <dgm:pt modelId="{0A618FB7-FF11-4A12-B3F0-BA7273957855}" type="parTrans" cxnId="{38C03D4B-12B4-4068-9A34-724463B04DFC}">
      <dgm:prSet/>
      <dgm:spPr/>
      <dgm:t>
        <a:bodyPr/>
        <a:lstStyle/>
        <a:p>
          <a:endParaRPr lang="en-US" dirty="0"/>
        </a:p>
      </dgm:t>
    </dgm:pt>
    <dgm:pt modelId="{504B1991-C891-4340-BBA0-3EF11438425B}" type="sibTrans" cxnId="{38C03D4B-12B4-4068-9A34-724463B04DFC}">
      <dgm:prSet/>
      <dgm:spPr/>
      <dgm:t>
        <a:bodyPr/>
        <a:lstStyle/>
        <a:p>
          <a:endParaRPr lang="en-US"/>
        </a:p>
      </dgm:t>
    </dgm:pt>
    <dgm:pt modelId="{AD21770A-9679-454A-896F-F0272396D89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25000" dirty="0" smtClean="0">
              <a:ln>
                <a:noFill/>
              </a:ln>
              <a:solidFill>
                <a:schemeClr val="tx1"/>
              </a:solidFill>
              <a:effectLst/>
              <a:latin typeface="Arial" charset="0"/>
            </a:rPr>
            <a:t>FTC</a:t>
          </a:r>
        </a:p>
      </dgm:t>
    </dgm:pt>
    <dgm:pt modelId="{55E0FB84-7E33-4501-BE10-8643D416714E}" type="parTrans" cxnId="{9D401C82-B2FE-443A-94F3-56F4DB3B175F}">
      <dgm:prSet/>
      <dgm:spPr/>
      <dgm:t>
        <a:bodyPr/>
        <a:lstStyle/>
        <a:p>
          <a:endParaRPr lang="en-US" dirty="0"/>
        </a:p>
      </dgm:t>
    </dgm:pt>
    <dgm:pt modelId="{E12282CC-6FA1-4CBA-869A-A3F98D17643D}" type="sibTrans" cxnId="{9D401C82-B2FE-443A-94F3-56F4DB3B175F}">
      <dgm:prSet/>
      <dgm:spPr/>
      <dgm:t>
        <a:bodyPr/>
        <a:lstStyle/>
        <a:p>
          <a:endParaRPr lang="en-US"/>
        </a:p>
      </dgm:t>
    </dgm:pt>
    <dgm:pt modelId="{856C9E6B-96F3-4DE1-9D7C-D79C28FED21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25000" dirty="0" smtClean="0">
              <a:ln>
                <a:noFill/>
              </a:ln>
              <a:solidFill>
                <a:schemeClr val="tx1"/>
              </a:solidFill>
              <a:effectLst/>
              <a:latin typeface="Arial" charset="0"/>
            </a:rPr>
            <a:t>GLBA</a:t>
          </a:r>
        </a:p>
      </dgm:t>
    </dgm:pt>
    <dgm:pt modelId="{D3B62F6B-F0F9-48A1-995A-F9CE6BB001FB}" type="parTrans" cxnId="{BA2A1785-CF17-47F8-960D-F6D74E768CA7}">
      <dgm:prSet/>
      <dgm:spPr/>
      <dgm:t>
        <a:bodyPr/>
        <a:lstStyle/>
        <a:p>
          <a:endParaRPr lang="en-US" dirty="0"/>
        </a:p>
      </dgm:t>
    </dgm:pt>
    <dgm:pt modelId="{BB073177-500B-450E-BC04-0762501AA9C6}" type="sibTrans" cxnId="{BA2A1785-CF17-47F8-960D-F6D74E768CA7}">
      <dgm:prSet/>
      <dgm:spPr/>
      <dgm:t>
        <a:bodyPr/>
        <a:lstStyle/>
        <a:p>
          <a:endParaRPr lang="en-US"/>
        </a:p>
      </dgm:t>
    </dgm:pt>
    <dgm:pt modelId="{5FC5B1C5-33FC-4229-A7A6-65DCD3EC9E3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25000" dirty="0" smtClean="0">
              <a:ln>
                <a:noFill/>
              </a:ln>
              <a:solidFill>
                <a:schemeClr val="tx1"/>
              </a:solidFill>
              <a:effectLst/>
              <a:latin typeface="Arial" charset="0"/>
            </a:rPr>
            <a:t>STATE BREACH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25000" dirty="0" smtClean="0">
              <a:ln>
                <a:noFill/>
              </a:ln>
              <a:solidFill>
                <a:schemeClr val="tx1"/>
              </a:solidFill>
              <a:effectLst/>
              <a:latin typeface="Arial" charset="0"/>
            </a:rPr>
            <a:t>NOTIFICATION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25000" dirty="0" smtClean="0">
              <a:ln>
                <a:noFill/>
              </a:ln>
              <a:solidFill>
                <a:schemeClr val="tx1"/>
              </a:solidFill>
              <a:effectLst/>
              <a:latin typeface="Arial" charset="0"/>
            </a:rPr>
            <a:t>LAWS</a:t>
          </a:r>
        </a:p>
      </dgm:t>
    </dgm:pt>
    <dgm:pt modelId="{711FB042-A9E3-45C7-9E7D-BF581FCB2248}" type="parTrans" cxnId="{6E9140C6-4463-48A9-B6FE-104296760459}">
      <dgm:prSet/>
      <dgm:spPr/>
      <dgm:t>
        <a:bodyPr/>
        <a:lstStyle/>
        <a:p>
          <a:endParaRPr lang="en-US" dirty="0"/>
        </a:p>
      </dgm:t>
    </dgm:pt>
    <dgm:pt modelId="{4C150690-F477-4C19-AE68-955ABFFD7A5D}" type="sibTrans" cxnId="{6E9140C6-4463-48A9-B6FE-104296760459}">
      <dgm:prSet/>
      <dgm:spPr/>
      <dgm:t>
        <a:bodyPr/>
        <a:lstStyle/>
        <a:p>
          <a:endParaRPr lang="en-US"/>
        </a:p>
      </dgm:t>
    </dgm:pt>
    <dgm:pt modelId="{2621BD65-6432-4B31-9231-DC05432AF45A}" type="pres">
      <dgm:prSet presAssocID="{D7B2CD49-C64F-452E-A8A9-4FAF9EC1F1AE}" presName="cycle" presStyleCnt="0">
        <dgm:presLayoutVars>
          <dgm:chMax val="1"/>
          <dgm:dir/>
          <dgm:animLvl val="ctr"/>
          <dgm:resizeHandles val="exact"/>
        </dgm:presLayoutVars>
      </dgm:prSet>
      <dgm:spPr/>
    </dgm:pt>
    <dgm:pt modelId="{A575E564-6E6A-4F2D-9E90-F801B150019D}" type="pres">
      <dgm:prSet presAssocID="{A67861E5-8AF2-4FCA-BE6C-AAB0485F03CF}" presName="centerShape" presStyleLbl="node0" presStyleIdx="0" presStyleCnt="1"/>
      <dgm:spPr/>
      <dgm:t>
        <a:bodyPr/>
        <a:lstStyle/>
        <a:p>
          <a:endParaRPr lang="en-US"/>
        </a:p>
      </dgm:t>
    </dgm:pt>
    <dgm:pt modelId="{09B5116A-6643-4489-9E2A-E6C3EE871487}" type="pres">
      <dgm:prSet presAssocID="{733B7E45-9F4E-4AED-9CC9-2C2FC708149A}" presName="Name9" presStyleLbl="parChTrans1D2" presStyleIdx="0" presStyleCnt="7"/>
      <dgm:spPr/>
      <dgm:t>
        <a:bodyPr/>
        <a:lstStyle/>
        <a:p>
          <a:endParaRPr lang="en-US"/>
        </a:p>
      </dgm:t>
    </dgm:pt>
    <dgm:pt modelId="{B5BE2FE7-FAF2-48BE-9811-1EB44DDAEA71}" type="pres">
      <dgm:prSet presAssocID="{733B7E45-9F4E-4AED-9CC9-2C2FC708149A}" presName="connTx" presStyleLbl="parChTrans1D2" presStyleIdx="0" presStyleCnt="7"/>
      <dgm:spPr/>
      <dgm:t>
        <a:bodyPr/>
        <a:lstStyle/>
        <a:p>
          <a:endParaRPr lang="en-US"/>
        </a:p>
      </dgm:t>
    </dgm:pt>
    <dgm:pt modelId="{CBA29049-FE9E-4F91-9612-40320BDF63AB}" type="pres">
      <dgm:prSet presAssocID="{8D9641C7-253A-41B5-91E6-0E4C6775DF13}" presName="node" presStyleLbl="node1" presStyleIdx="0" presStyleCnt="7">
        <dgm:presLayoutVars>
          <dgm:bulletEnabled val="1"/>
        </dgm:presLayoutVars>
      </dgm:prSet>
      <dgm:spPr/>
      <dgm:t>
        <a:bodyPr/>
        <a:lstStyle/>
        <a:p>
          <a:endParaRPr lang="en-US"/>
        </a:p>
      </dgm:t>
    </dgm:pt>
    <dgm:pt modelId="{37708B3F-9796-4183-A1E9-904A11529DEA}" type="pres">
      <dgm:prSet presAssocID="{65BB7F43-F734-4E66-AB38-8483AFD60E98}" presName="Name9" presStyleLbl="parChTrans1D2" presStyleIdx="1" presStyleCnt="7"/>
      <dgm:spPr/>
      <dgm:t>
        <a:bodyPr/>
        <a:lstStyle/>
        <a:p>
          <a:endParaRPr lang="en-US"/>
        </a:p>
      </dgm:t>
    </dgm:pt>
    <dgm:pt modelId="{5981C3D8-BE7A-4179-BAB5-9BF67CE56BE4}" type="pres">
      <dgm:prSet presAssocID="{65BB7F43-F734-4E66-AB38-8483AFD60E98}" presName="connTx" presStyleLbl="parChTrans1D2" presStyleIdx="1" presStyleCnt="7"/>
      <dgm:spPr/>
      <dgm:t>
        <a:bodyPr/>
        <a:lstStyle/>
        <a:p>
          <a:endParaRPr lang="en-US"/>
        </a:p>
      </dgm:t>
    </dgm:pt>
    <dgm:pt modelId="{DC2C52CF-B7B3-44CD-9F17-84814AED147F}" type="pres">
      <dgm:prSet presAssocID="{C6CCA0F1-29CB-4EE5-8723-F1B5F99E88EB}" presName="node" presStyleLbl="node1" presStyleIdx="1" presStyleCnt="7">
        <dgm:presLayoutVars>
          <dgm:bulletEnabled val="1"/>
        </dgm:presLayoutVars>
      </dgm:prSet>
      <dgm:spPr/>
      <dgm:t>
        <a:bodyPr/>
        <a:lstStyle/>
        <a:p>
          <a:endParaRPr lang="en-US"/>
        </a:p>
      </dgm:t>
    </dgm:pt>
    <dgm:pt modelId="{CE57E978-F0DE-476C-8748-383DEC349DF9}" type="pres">
      <dgm:prSet presAssocID="{584421DB-A930-4106-916E-FECD85DCA76B}" presName="Name9" presStyleLbl="parChTrans1D2" presStyleIdx="2" presStyleCnt="7"/>
      <dgm:spPr/>
      <dgm:t>
        <a:bodyPr/>
        <a:lstStyle/>
        <a:p>
          <a:endParaRPr lang="en-US"/>
        </a:p>
      </dgm:t>
    </dgm:pt>
    <dgm:pt modelId="{965CD94B-4976-4A49-9D27-3C968E329F7D}" type="pres">
      <dgm:prSet presAssocID="{584421DB-A930-4106-916E-FECD85DCA76B}" presName="connTx" presStyleLbl="parChTrans1D2" presStyleIdx="2" presStyleCnt="7"/>
      <dgm:spPr/>
      <dgm:t>
        <a:bodyPr/>
        <a:lstStyle/>
        <a:p>
          <a:endParaRPr lang="en-US"/>
        </a:p>
      </dgm:t>
    </dgm:pt>
    <dgm:pt modelId="{96FB3B87-AF21-4E6D-AACB-48746CD5FB4A}" type="pres">
      <dgm:prSet presAssocID="{8E41E164-E84C-4380-9674-1D329CC7F0EC}" presName="node" presStyleLbl="node1" presStyleIdx="2" presStyleCnt="7">
        <dgm:presLayoutVars>
          <dgm:bulletEnabled val="1"/>
        </dgm:presLayoutVars>
      </dgm:prSet>
      <dgm:spPr/>
      <dgm:t>
        <a:bodyPr/>
        <a:lstStyle/>
        <a:p>
          <a:endParaRPr lang="en-US"/>
        </a:p>
      </dgm:t>
    </dgm:pt>
    <dgm:pt modelId="{6A92CB02-92CA-41A8-8A15-48AED2F39173}" type="pres">
      <dgm:prSet presAssocID="{0A618FB7-FF11-4A12-B3F0-BA7273957855}" presName="Name9" presStyleLbl="parChTrans1D2" presStyleIdx="3" presStyleCnt="7"/>
      <dgm:spPr/>
      <dgm:t>
        <a:bodyPr/>
        <a:lstStyle/>
        <a:p>
          <a:endParaRPr lang="en-US"/>
        </a:p>
      </dgm:t>
    </dgm:pt>
    <dgm:pt modelId="{4E9F1FA4-1AD6-4240-B7A7-7FA4F95840EB}" type="pres">
      <dgm:prSet presAssocID="{0A618FB7-FF11-4A12-B3F0-BA7273957855}" presName="connTx" presStyleLbl="parChTrans1D2" presStyleIdx="3" presStyleCnt="7"/>
      <dgm:spPr/>
      <dgm:t>
        <a:bodyPr/>
        <a:lstStyle/>
        <a:p>
          <a:endParaRPr lang="en-US"/>
        </a:p>
      </dgm:t>
    </dgm:pt>
    <dgm:pt modelId="{8E5EB5FC-D655-4C8F-8791-BAEC557EA6CF}" type="pres">
      <dgm:prSet presAssocID="{7A66F22D-D3AE-471C-8181-99FB4262AFBF}" presName="node" presStyleLbl="node1" presStyleIdx="3" presStyleCnt="7">
        <dgm:presLayoutVars>
          <dgm:bulletEnabled val="1"/>
        </dgm:presLayoutVars>
      </dgm:prSet>
      <dgm:spPr/>
      <dgm:t>
        <a:bodyPr/>
        <a:lstStyle/>
        <a:p>
          <a:endParaRPr lang="en-US"/>
        </a:p>
      </dgm:t>
    </dgm:pt>
    <dgm:pt modelId="{0FDB814A-6E0C-442E-A52D-2778C6A96AAA}" type="pres">
      <dgm:prSet presAssocID="{55E0FB84-7E33-4501-BE10-8643D416714E}" presName="Name9" presStyleLbl="parChTrans1D2" presStyleIdx="4" presStyleCnt="7"/>
      <dgm:spPr/>
      <dgm:t>
        <a:bodyPr/>
        <a:lstStyle/>
        <a:p>
          <a:endParaRPr lang="en-US"/>
        </a:p>
      </dgm:t>
    </dgm:pt>
    <dgm:pt modelId="{6908B1A8-A4A4-4FC7-AFAA-778A13F61D55}" type="pres">
      <dgm:prSet presAssocID="{55E0FB84-7E33-4501-BE10-8643D416714E}" presName="connTx" presStyleLbl="parChTrans1D2" presStyleIdx="4" presStyleCnt="7"/>
      <dgm:spPr/>
      <dgm:t>
        <a:bodyPr/>
        <a:lstStyle/>
        <a:p>
          <a:endParaRPr lang="en-US"/>
        </a:p>
      </dgm:t>
    </dgm:pt>
    <dgm:pt modelId="{342CF334-D6C0-4C75-AFD8-995B9586DF93}" type="pres">
      <dgm:prSet presAssocID="{AD21770A-9679-454A-896F-F0272396D896}" presName="node" presStyleLbl="node1" presStyleIdx="4" presStyleCnt="7">
        <dgm:presLayoutVars>
          <dgm:bulletEnabled val="1"/>
        </dgm:presLayoutVars>
      </dgm:prSet>
      <dgm:spPr/>
      <dgm:t>
        <a:bodyPr/>
        <a:lstStyle/>
        <a:p>
          <a:endParaRPr lang="en-US"/>
        </a:p>
      </dgm:t>
    </dgm:pt>
    <dgm:pt modelId="{4A7E6365-9632-4B6F-8656-975411FB371B}" type="pres">
      <dgm:prSet presAssocID="{D3B62F6B-F0F9-48A1-995A-F9CE6BB001FB}" presName="Name9" presStyleLbl="parChTrans1D2" presStyleIdx="5" presStyleCnt="7"/>
      <dgm:spPr/>
      <dgm:t>
        <a:bodyPr/>
        <a:lstStyle/>
        <a:p>
          <a:endParaRPr lang="en-US"/>
        </a:p>
      </dgm:t>
    </dgm:pt>
    <dgm:pt modelId="{A30BAFB7-0878-477E-BE4F-72EAB83A17A8}" type="pres">
      <dgm:prSet presAssocID="{D3B62F6B-F0F9-48A1-995A-F9CE6BB001FB}" presName="connTx" presStyleLbl="parChTrans1D2" presStyleIdx="5" presStyleCnt="7"/>
      <dgm:spPr/>
      <dgm:t>
        <a:bodyPr/>
        <a:lstStyle/>
        <a:p>
          <a:endParaRPr lang="en-US"/>
        </a:p>
      </dgm:t>
    </dgm:pt>
    <dgm:pt modelId="{CE8EEA8D-9A41-45FA-8F68-C1013D052976}" type="pres">
      <dgm:prSet presAssocID="{856C9E6B-96F3-4DE1-9D7C-D79C28FED215}" presName="node" presStyleLbl="node1" presStyleIdx="5" presStyleCnt="7">
        <dgm:presLayoutVars>
          <dgm:bulletEnabled val="1"/>
        </dgm:presLayoutVars>
      </dgm:prSet>
      <dgm:spPr/>
      <dgm:t>
        <a:bodyPr/>
        <a:lstStyle/>
        <a:p>
          <a:endParaRPr lang="en-US"/>
        </a:p>
      </dgm:t>
    </dgm:pt>
    <dgm:pt modelId="{C7E6E0A4-F0C9-4B76-A4DA-B0DA2AF1AB1C}" type="pres">
      <dgm:prSet presAssocID="{711FB042-A9E3-45C7-9E7D-BF581FCB2248}" presName="Name9" presStyleLbl="parChTrans1D2" presStyleIdx="6" presStyleCnt="7"/>
      <dgm:spPr/>
      <dgm:t>
        <a:bodyPr/>
        <a:lstStyle/>
        <a:p>
          <a:endParaRPr lang="en-US"/>
        </a:p>
      </dgm:t>
    </dgm:pt>
    <dgm:pt modelId="{183DE133-A417-4FEA-A63D-3A97179CAD1A}" type="pres">
      <dgm:prSet presAssocID="{711FB042-A9E3-45C7-9E7D-BF581FCB2248}" presName="connTx" presStyleLbl="parChTrans1D2" presStyleIdx="6" presStyleCnt="7"/>
      <dgm:spPr/>
      <dgm:t>
        <a:bodyPr/>
        <a:lstStyle/>
        <a:p>
          <a:endParaRPr lang="en-US"/>
        </a:p>
      </dgm:t>
    </dgm:pt>
    <dgm:pt modelId="{D9B13B2A-3D38-4579-9B53-FA2A490EE4DF}" type="pres">
      <dgm:prSet presAssocID="{5FC5B1C5-33FC-4229-A7A6-65DCD3EC9E39}" presName="node" presStyleLbl="node1" presStyleIdx="6" presStyleCnt="7">
        <dgm:presLayoutVars>
          <dgm:bulletEnabled val="1"/>
        </dgm:presLayoutVars>
      </dgm:prSet>
      <dgm:spPr/>
      <dgm:t>
        <a:bodyPr/>
        <a:lstStyle/>
        <a:p>
          <a:endParaRPr lang="en-US"/>
        </a:p>
      </dgm:t>
    </dgm:pt>
  </dgm:ptLst>
  <dgm:cxnLst>
    <dgm:cxn modelId="{3565950E-4E88-4900-83BD-B55A57CCFBE2}" type="presOf" srcId="{584421DB-A930-4106-916E-FECD85DCA76B}" destId="{965CD94B-4976-4A49-9D27-3C968E329F7D}" srcOrd="1" destOrd="0" presId="urn:microsoft.com/office/officeart/2005/8/layout/radial1"/>
    <dgm:cxn modelId="{1F8CFC9C-81A2-4A6E-B7F2-8106ECAE44AA}" srcId="{A67861E5-8AF2-4FCA-BE6C-AAB0485F03CF}" destId="{C6CCA0F1-29CB-4EE5-8723-F1B5F99E88EB}" srcOrd="1" destOrd="0" parTransId="{65BB7F43-F734-4E66-AB38-8483AFD60E98}" sibTransId="{FD3F8679-B612-4A71-BC35-8A96A5CD5EAD}"/>
    <dgm:cxn modelId="{02582FA2-2A97-433A-8806-D0FA6FA9C119}" type="presOf" srcId="{5FC5B1C5-33FC-4229-A7A6-65DCD3EC9E39}" destId="{D9B13B2A-3D38-4579-9B53-FA2A490EE4DF}" srcOrd="0" destOrd="0" presId="urn:microsoft.com/office/officeart/2005/8/layout/radial1"/>
    <dgm:cxn modelId="{4ACE7595-407E-45E3-A360-B858FFE6E0DD}" type="presOf" srcId="{856C9E6B-96F3-4DE1-9D7C-D79C28FED215}" destId="{CE8EEA8D-9A41-45FA-8F68-C1013D052976}" srcOrd="0" destOrd="0" presId="urn:microsoft.com/office/officeart/2005/8/layout/radial1"/>
    <dgm:cxn modelId="{55FCFC67-2094-4F3D-954A-6B2298346F65}" type="presOf" srcId="{65BB7F43-F734-4E66-AB38-8483AFD60E98}" destId="{37708B3F-9796-4183-A1E9-904A11529DEA}" srcOrd="0" destOrd="0" presId="urn:microsoft.com/office/officeart/2005/8/layout/radial1"/>
    <dgm:cxn modelId="{EEB86CB6-1AB3-48CD-8DBF-1524540A8BA7}" type="presOf" srcId="{65BB7F43-F734-4E66-AB38-8483AFD60E98}" destId="{5981C3D8-BE7A-4179-BAB5-9BF67CE56BE4}" srcOrd="1" destOrd="0" presId="urn:microsoft.com/office/officeart/2005/8/layout/radial1"/>
    <dgm:cxn modelId="{3028B194-BECF-49C3-98E4-0E9A80E8E1F7}" type="presOf" srcId="{711FB042-A9E3-45C7-9E7D-BF581FCB2248}" destId="{C7E6E0A4-F0C9-4B76-A4DA-B0DA2AF1AB1C}" srcOrd="0" destOrd="0" presId="urn:microsoft.com/office/officeart/2005/8/layout/radial1"/>
    <dgm:cxn modelId="{366FF090-A87D-4026-A55F-1A1A0D5148D2}" type="presOf" srcId="{AD21770A-9679-454A-896F-F0272396D896}" destId="{342CF334-D6C0-4C75-AFD8-995B9586DF93}" srcOrd="0" destOrd="0" presId="urn:microsoft.com/office/officeart/2005/8/layout/radial1"/>
    <dgm:cxn modelId="{D1F1C046-7004-4566-AA6F-37B6548748CD}" type="presOf" srcId="{0A618FB7-FF11-4A12-B3F0-BA7273957855}" destId="{4E9F1FA4-1AD6-4240-B7A7-7FA4F95840EB}" srcOrd="1" destOrd="0" presId="urn:microsoft.com/office/officeart/2005/8/layout/radial1"/>
    <dgm:cxn modelId="{605540AE-3DFF-4D2C-8411-C0D81A3234B0}" type="presOf" srcId="{C6CCA0F1-29CB-4EE5-8723-F1B5F99E88EB}" destId="{DC2C52CF-B7B3-44CD-9F17-84814AED147F}" srcOrd="0" destOrd="0" presId="urn:microsoft.com/office/officeart/2005/8/layout/radial1"/>
    <dgm:cxn modelId="{9819991A-1FEA-4A32-9F49-00880039BB23}" type="presOf" srcId="{733B7E45-9F4E-4AED-9CC9-2C2FC708149A}" destId="{B5BE2FE7-FAF2-48BE-9811-1EB44DDAEA71}" srcOrd="1" destOrd="0" presId="urn:microsoft.com/office/officeart/2005/8/layout/radial1"/>
    <dgm:cxn modelId="{A071AA41-D657-400E-8650-D93E1079822F}" type="presOf" srcId="{8D9641C7-253A-41B5-91E6-0E4C6775DF13}" destId="{CBA29049-FE9E-4F91-9612-40320BDF63AB}" srcOrd="0" destOrd="0" presId="urn:microsoft.com/office/officeart/2005/8/layout/radial1"/>
    <dgm:cxn modelId="{0E59ADAF-B13F-4FC6-A161-3FDE3C63D0E9}" srcId="{A67861E5-8AF2-4FCA-BE6C-AAB0485F03CF}" destId="{8E41E164-E84C-4380-9674-1D329CC7F0EC}" srcOrd="2" destOrd="0" parTransId="{584421DB-A930-4106-916E-FECD85DCA76B}" sibTransId="{D44A63D3-EA46-45BC-99C8-DD0670B37F96}"/>
    <dgm:cxn modelId="{5B39D2B2-97CB-40B0-B05A-076B2B1F9115}" type="presOf" srcId="{55E0FB84-7E33-4501-BE10-8643D416714E}" destId="{6908B1A8-A4A4-4FC7-AFAA-778A13F61D55}" srcOrd="1" destOrd="0" presId="urn:microsoft.com/office/officeart/2005/8/layout/radial1"/>
    <dgm:cxn modelId="{43543F01-0CBD-4022-BF49-2FFB94FF1DC3}" type="presOf" srcId="{711FB042-A9E3-45C7-9E7D-BF581FCB2248}" destId="{183DE133-A417-4FEA-A63D-3A97179CAD1A}" srcOrd="1" destOrd="0" presId="urn:microsoft.com/office/officeart/2005/8/layout/radial1"/>
    <dgm:cxn modelId="{29720A08-68F4-48A0-AB1A-E1C4EDAF7594}" type="presOf" srcId="{7A66F22D-D3AE-471C-8181-99FB4262AFBF}" destId="{8E5EB5FC-D655-4C8F-8791-BAEC557EA6CF}" srcOrd="0" destOrd="0" presId="urn:microsoft.com/office/officeart/2005/8/layout/radial1"/>
    <dgm:cxn modelId="{BA2A1785-CF17-47F8-960D-F6D74E768CA7}" srcId="{A67861E5-8AF2-4FCA-BE6C-AAB0485F03CF}" destId="{856C9E6B-96F3-4DE1-9D7C-D79C28FED215}" srcOrd="5" destOrd="0" parTransId="{D3B62F6B-F0F9-48A1-995A-F9CE6BB001FB}" sibTransId="{BB073177-500B-450E-BC04-0762501AA9C6}"/>
    <dgm:cxn modelId="{6E9140C6-4463-48A9-B6FE-104296760459}" srcId="{A67861E5-8AF2-4FCA-BE6C-AAB0485F03CF}" destId="{5FC5B1C5-33FC-4229-A7A6-65DCD3EC9E39}" srcOrd="6" destOrd="0" parTransId="{711FB042-A9E3-45C7-9E7D-BF581FCB2248}" sibTransId="{4C150690-F477-4C19-AE68-955ABFFD7A5D}"/>
    <dgm:cxn modelId="{6BB72548-14D7-45D5-9E25-ADCAB5165F68}" type="presOf" srcId="{584421DB-A930-4106-916E-FECD85DCA76B}" destId="{CE57E978-F0DE-476C-8748-383DEC349DF9}" srcOrd="0" destOrd="0" presId="urn:microsoft.com/office/officeart/2005/8/layout/radial1"/>
    <dgm:cxn modelId="{348F6B14-0EFA-4A67-A4A4-E3902898D5D3}" type="presOf" srcId="{A67861E5-8AF2-4FCA-BE6C-AAB0485F03CF}" destId="{A575E564-6E6A-4F2D-9E90-F801B150019D}" srcOrd="0" destOrd="0" presId="urn:microsoft.com/office/officeart/2005/8/layout/radial1"/>
    <dgm:cxn modelId="{0C264F65-219F-42FE-81A3-62786499D5B1}" type="presOf" srcId="{55E0FB84-7E33-4501-BE10-8643D416714E}" destId="{0FDB814A-6E0C-442E-A52D-2778C6A96AAA}" srcOrd="0" destOrd="0" presId="urn:microsoft.com/office/officeart/2005/8/layout/radial1"/>
    <dgm:cxn modelId="{A21791B8-3918-4431-867A-B33628CFDF70}" type="presOf" srcId="{D7B2CD49-C64F-452E-A8A9-4FAF9EC1F1AE}" destId="{2621BD65-6432-4B31-9231-DC05432AF45A}" srcOrd="0" destOrd="0" presId="urn:microsoft.com/office/officeart/2005/8/layout/radial1"/>
    <dgm:cxn modelId="{9D401C82-B2FE-443A-94F3-56F4DB3B175F}" srcId="{A67861E5-8AF2-4FCA-BE6C-AAB0485F03CF}" destId="{AD21770A-9679-454A-896F-F0272396D896}" srcOrd="4" destOrd="0" parTransId="{55E0FB84-7E33-4501-BE10-8643D416714E}" sibTransId="{E12282CC-6FA1-4CBA-869A-A3F98D17643D}"/>
    <dgm:cxn modelId="{BB9AE0C8-8DE2-43F7-A374-2D798F7279DB}" srcId="{A67861E5-8AF2-4FCA-BE6C-AAB0485F03CF}" destId="{8D9641C7-253A-41B5-91E6-0E4C6775DF13}" srcOrd="0" destOrd="0" parTransId="{733B7E45-9F4E-4AED-9CC9-2C2FC708149A}" sibTransId="{65654A88-E2B7-4F15-AB15-8E7E4DB094F7}"/>
    <dgm:cxn modelId="{B79DCC07-3675-440D-BFE2-EB2C86CE49E4}" srcId="{D7B2CD49-C64F-452E-A8A9-4FAF9EC1F1AE}" destId="{A67861E5-8AF2-4FCA-BE6C-AAB0485F03CF}" srcOrd="0" destOrd="0" parTransId="{11A006E5-0E81-4EFA-A405-6894A35B3EA9}" sibTransId="{D03D6015-A0FA-47BB-8F5E-4A7200B3BFA6}"/>
    <dgm:cxn modelId="{349901E5-C1FD-4153-9E0F-43650A398EAD}" type="presOf" srcId="{8E41E164-E84C-4380-9674-1D329CC7F0EC}" destId="{96FB3B87-AF21-4E6D-AACB-48746CD5FB4A}" srcOrd="0" destOrd="0" presId="urn:microsoft.com/office/officeart/2005/8/layout/radial1"/>
    <dgm:cxn modelId="{FBC6EB92-E5FD-45D3-9A87-77AAC7DD0ED0}" type="presOf" srcId="{733B7E45-9F4E-4AED-9CC9-2C2FC708149A}" destId="{09B5116A-6643-4489-9E2A-E6C3EE871487}" srcOrd="0" destOrd="0" presId="urn:microsoft.com/office/officeart/2005/8/layout/radial1"/>
    <dgm:cxn modelId="{38C03D4B-12B4-4068-9A34-724463B04DFC}" srcId="{A67861E5-8AF2-4FCA-BE6C-AAB0485F03CF}" destId="{7A66F22D-D3AE-471C-8181-99FB4262AFBF}" srcOrd="3" destOrd="0" parTransId="{0A618FB7-FF11-4A12-B3F0-BA7273957855}" sibTransId="{504B1991-C891-4340-BBA0-3EF11438425B}"/>
    <dgm:cxn modelId="{28DBA501-C8EC-49ED-B364-8113FBC8BA90}" type="presOf" srcId="{0A618FB7-FF11-4A12-B3F0-BA7273957855}" destId="{6A92CB02-92CA-41A8-8A15-48AED2F39173}" srcOrd="0" destOrd="0" presId="urn:microsoft.com/office/officeart/2005/8/layout/radial1"/>
    <dgm:cxn modelId="{F8B0263D-3E52-47F4-B8C4-25BFC0982E48}" type="presOf" srcId="{D3B62F6B-F0F9-48A1-995A-F9CE6BB001FB}" destId="{A30BAFB7-0878-477E-BE4F-72EAB83A17A8}" srcOrd="1" destOrd="0" presId="urn:microsoft.com/office/officeart/2005/8/layout/radial1"/>
    <dgm:cxn modelId="{72251218-8617-4230-9620-6BE19F9D55B3}" type="presOf" srcId="{D3B62F6B-F0F9-48A1-995A-F9CE6BB001FB}" destId="{4A7E6365-9632-4B6F-8656-975411FB371B}" srcOrd="0" destOrd="0" presId="urn:microsoft.com/office/officeart/2005/8/layout/radial1"/>
    <dgm:cxn modelId="{5DE9B91B-0729-46BC-AE56-344BEF6A35BF}" type="presParOf" srcId="{2621BD65-6432-4B31-9231-DC05432AF45A}" destId="{A575E564-6E6A-4F2D-9E90-F801B150019D}" srcOrd="0" destOrd="0" presId="urn:microsoft.com/office/officeart/2005/8/layout/radial1"/>
    <dgm:cxn modelId="{2F279BCC-B659-4ED4-9D47-08487C9F5C83}" type="presParOf" srcId="{2621BD65-6432-4B31-9231-DC05432AF45A}" destId="{09B5116A-6643-4489-9E2A-E6C3EE871487}" srcOrd="1" destOrd="0" presId="urn:microsoft.com/office/officeart/2005/8/layout/radial1"/>
    <dgm:cxn modelId="{2D2BC6B6-AA70-4765-817D-1FC82B5D41DB}" type="presParOf" srcId="{09B5116A-6643-4489-9E2A-E6C3EE871487}" destId="{B5BE2FE7-FAF2-48BE-9811-1EB44DDAEA71}" srcOrd="0" destOrd="0" presId="urn:microsoft.com/office/officeart/2005/8/layout/radial1"/>
    <dgm:cxn modelId="{004EAC17-7251-4E3D-AB3D-C2E340EA23C0}" type="presParOf" srcId="{2621BD65-6432-4B31-9231-DC05432AF45A}" destId="{CBA29049-FE9E-4F91-9612-40320BDF63AB}" srcOrd="2" destOrd="0" presId="urn:microsoft.com/office/officeart/2005/8/layout/radial1"/>
    <dgm:cxn modelId="{352CAF11-99EC-4440-98F1-034BB39B979B}" type="presParOf" srcId="{2621BD65-6432-4B31-9231-DC05432AF45A}" destId="{37708B3F-9796-4183-A1E9-904A11529DEA}" srcOrd="3" destOrd="0" presId="urn:microsoft.com/office/officeart/2005/8/layout/radial1"/>
    <dgm:cxn modelId="{0C56F995-7ED9-41EE-BA18-8EC739CFDE14}" type="presParOf" srcId="{37708B3F-9796-4183-A1E9-904A11529DEA}" destId="{5981C3D8-BE7A-4179-BAB5-9BF67CE56BE4}" srcOrd="0" destOrd="0" presId="urn:microsoft.com/office/officeart/2005/8/layout/radial1"/>
    <dgm:cxn modelId="{79CC5D42-AB5F-4E96-A883-B4375115D6DC}" type="presParOf" srcId="{2621BD65-6432-4B31-9231-DC05432AF45A}" destId="{DC2C52CF-B7B3-44CD-9F17-84814AED147F}" srcOrd="4" destOrd="0" presId="urn:microsoft.com/office/officeart/2005/8/layout/radial1"/>
    <dgm:cxn modelId="{4052BA53-41B9-451D-A978-47CAFD4BBA29}" type="presParOf" srcId="{2621BD65-6432-4B31-9231-DC05432AF45A}" destId="{CE57E978-F0DE-476C-8748-383DEC349DF9}" srcOrd="5" destOrd="0" presId="urn:microsoft.com/office/officeart/2005/8/layout/radial1"/>
    <dgm:cxn modelId="{341318D9-D0C0-4C06-A87E-AF002B2D0917}" type="presParOf" srcId="{CE57E978-F0DE-476C-8748-383DEC349DF9}" destId="{965CD94B-4976-4A49-9D27-3C968E329F7D}" srcOrd="0" destOrd="0" presId="urn:microsoft.com/office/officeart/2005/8/layout/radial1"/>
    <dgm:cxn modelId="{89D7B722-BD71-4848-8F64-0C13C0D842DE}" type="presParOf" srcId="{2621BD65-6432-4B31-9231-DC05432AF45A}" destId="{96FB3B87-AF21-4E6D-AACB-48746CD5FB4A}" srcOrd="6" destOrd="0" presId="urn:microsoft.com/office/officeart/2005/8/layout/radial1"/>
    <dgm:cxn modelId="{71809873-8798-4C09-ACEB-AF3B604D8D95}" type="presParOf" srcId="{2621BD65-6432-4B31-9231-DC05432AF45A}" destId="{6A92CB02-92CA-41A8-8A15-48AED2F39173}" srcOrd="7" destOrd="0" presId="urn:microsoft.com/office/officeart/2005/8/layout/radial1"/>
    <dgm:cxn modelId="{709372DB-6D0B-41AD-80B3-284E23C9C802}" type="presParOf" srcId="{6A92CB02-92CA-41A8-8A15-48AED2F39173}" destId="{4E9F1FA4-1AD6-4240-B7A7-7FA4F95840EB}" srcOrd="0" destOrd="0" presId="urn:microsoft.com/office/officeart/2005/8/layout/radial1"/>
    <dgm:cxn modelId="{8C631132-7E77-467D-B341-67195C7C5BD2}" type="presParOf" srcId="{2621BD65-6432-4B31-9231-DC05432AF45A}" destId="{8E5EB5FC-D655-4C8F-8791-BAEC557EA6CF}" srcOrd="8" destOrd="0" presId="urn:microsoft.com/office/officeart/2005/8/layout/radial1"/>
    <dgm:cxn modelId="{B095D49B-D045-4AE3-82C8-9DFCC63DBA42}" type="presParOf" srcId="{2621BD65-6432-4B31-9231-DC05432AF45A}" destId="{0FDB814A-6E0C-442E-A52D-2778C6A96AAA}" srcOrd="9" destOrd="0" presId="urn:microsoft.com/office/officeart/2005/8/layout/radial1"/>
    <dgm:cxn modelId="{34C0F1C6-FD77-4227-9FAB-BA50808FEDD0}" type="presParOf" srcId="{0FDB814A-6E0C-442E-A52D-2778C6A96AAA}" destId="{6908B1A8-A4A4-4FC7-AFAA-778A13F61D55}" srcOrd="0" destOrd="0" presId="urn:microsoft.com/office/officeart/2005/8/layout/radial1"/>
    <dgm:cxn modelId="{61D96B63-5658-4EE7-AEE6-1EC9D24232C0}" type="presParOf" srcId="{2621BD65-6432-4B31-9231-DC05432AF45A}" destId="{342CF334-D6C0-4C75-AFD8-995B9586DF93}" srcOrd="10" destOrd="0" presId="urn:microsoft.com/office/officeart/2005/8/layout/radial1"/>
    <dgm:cxn modelId="{E42D8EBF-5B2E-403C-8240-07337ACFC81F}" type="presParOf" srcId="{2621BD65-6432-4B31-9231-DC05432AF45A}" destId="{4A7E6365-9632-4B6F-8656-975411FB371B}" srcOrd="11" destOrd="0" presId="urn:microsoft.com/office/officeart/2005/8/layout/radial1"/>
    <dgm:cxn modelId="{A113AC6F-4E8A-4C32-B6DD-5380E700175A}" type="presParOf" srcId="{4A7E6365-9632-4B6F-8656-975411FB371B}" destId="{A30BAFB7-0878-477E-BE4F-72EAB83A17A8}" srcOrd="0" destOrd="0" presId="urn:microsoft.com/office/officeart/2005/8/layout/radial1"/>
    <dgm:cxn modelId="{C11198D0-1440-486D-8D5F-16785D62FBB2}" type="presParOf" srcId="{2621BD65-6432-4B31-9231-DC05432AF45A}" destId="{CE8EEA8D-9A41-45FA-8F68-C1013D052976}" srcOrd="12" destOrd="0" presId="urn:microsoft.com/office/officeart/2005/8/layout/radial1"/>
    <dgm:cxn modelId="{C2B2DA59-59D3-4CA6-B5BA-F33D962D4E91}" type="presParOf" srcId="{2621BD65-6432-4B31-9231-DC05432AF45A}" destId="{C7E6E0A4-F0C9-4B76-A4DA-B0DA2AF1AB1C}" srcOrd="13" destOrd="0" presId="urn:microsoft.com/office/officeart/2005/8/layout/radial1"/>
    <dgm:cxn modelId="{F66B3095-D479-42FF-9EA2-7B519FD3E83C}" type="presParOf" srcId="{C7E6E0A4-F0C9-4B76-A4DA-B0DA2AF1AB1C}" destId="{183DE133-A417-4FEA-A63D-3A97179CAD1A}" srcOrd="0" destOrd="0" presId="urn:microsoft.com/office/officeart/2005/8/layout/radial1"/>
    <dgm:cxn modelId="{54796E8D-C76E-46FC-965D-4954C23E9F87}" type="presParOf" srcId="{2621BD65-6432-4B31-9231-DC05432AF45A}" destId="{D9B13B2A-3D38-4579-9B53-FA2A490EE4DF}"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B2CD49-C64F-452E-A8A9-4FAF9EC1F1AE}" type="doc">
      <dgm:prSet loTypeId="urn:microsoft.com/office/officeart/2005/8/layout/radial1" loCatId="relationship" qsTypeId="urn:microsoft.com/office/officeart/2005/8/quickstyle/simple1" qsCatId="simple" csTypeId="urn:microsoft.com/office/officeart/2005/8/colors/accent1_2" csCatId="accent1" phldr="1"/>
      <dgm:spPr/>
    </dgm:pt>
    <dgm:pt modelId="{A67861E5-8AF2-4FCA-BE6C-AAB0485F03C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25000" dirty="0" smtClean="0">
              <a:ln>
                <a:noFill/>
              </a:ln>
              <a:solidFill>
                <a:schemeClr val="tx1"/>
              </a:solidFill>
              <a:effectLst/>
              <a:latin typeface="Arial" charset="0"/>
            </a:rPr>
            <a:t>Section 5 FTC Act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25000" dirty="0" smtClean="0">
            <a:ln>
              <a:noFill/>
            </a:ln>
            <a:solidFill>
              <a:schemeClr val="tx1"/>
            </a:solidFill>
            <a:effectLst/>
            <a:latin typeface="Arial" charset="0"/>
          </a:endParaRPr>
        </a:p>
      </dgm:t>
    </dgm:pt>
    <dgm:pt modelId="{11A006E5-0E81-4EFA-A405-6894A35B3EA9}" type="parTrans" cxnId="{B79DCC07-3675-440D-BFE2-EB2C86CE49E4}">
      <dgm:prSet/>
      <dgm:spPr/>
      <dgm:t>
        <a:bodyPr/>
        <a:lstStyle/>
        <a:p>
          <a:endParaRPr lang="en-US"/>
        </a:p>
      </dgm:t>
    </dgm:pt>
    <dgm:pt modelId="{D03D6015-A0FA-47BB-8F5E-4A7200B3BFA6}" type="sibTrans" cxnId="{B79DCC07-3675-440D-BFE2-EB2C86CE49E4}">
      <dgm:prSet/>
      <dgm:spPr/>
      <dgm:t>
        <a:bodyPr/>
        <a:lstStyle/>
        <a:p>
          <a:endParaRPr lang="en-US"/>
        </a:p>
      </dgm:t>
    </dgm:pt>
    <dgm:pt modelId="{8D9641C7-253A-41B5-91E6-0E4C6775DF1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25000" dirty="0" smtClean="0">
              <a:ln>
                <a:noFill/>
              </a:ln>
              <a:solidFill>
                <a:schemeClr val="tx1"/>
              </a:solidFill>
              <a:effectLst/>
              <a:latin typeface="Arial" charset="0"/>
            </a:rPr>
            <a:t>CAN-SPAM</a:t>
          </a:r>
        </a:p>
      </dgm:t>
    </dgm:pt>
    <dgm:pt modelId="{733B7E45-9F4E-4AED-9CC9-2C2FC708149A}" type="parTrans" cxnId="{BB9AE0C8-8DE2-43F7-A374-2D798F7279DB}">
      <dgm:prSet/>
      <dgm:spPr/>
      <dgm:t>
        <a:bodyPr/>
        <a:lstStyle/>
        <a:p>
          <a:endParaRPr lang="en-US" dirty="0"/>
        </a:p>
      </dgm:t>
    </dgm:pt>
    <dgm:pt modelId="{65654A88-E2B7-4F15-AB15-8E7E4DB094F7}" type="sibTrans" cxnId="{BB9AE0C8-8DE2-43F7-A374-2D798F7279DB}">
      <dgm:prSet/>
      <dgm:spPr/>
      <dgm:t>
        <a:bodyPr/>
        <a:lstStyle/>
        <a:p>
          <a:endParaRPr lang="en-US"/>
        </a:p>
      </dgm:t>
    </dgm:pt>
    <dgm:pt modelId="{C6CCA0F1-29CB-4EE5-8723-F1B5F99E88E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25000" dirty="0" smtClean="0">
              <a:ln>
                <a:noFill/>
              </a:ln>
              <a:solidFill>
                <a:schemeClr val="tx1"/>
              </a:solidFill>
              <a:effectLst/>
              <a:latin typeface="Arial" charset="0"/>
            </a:rPr>
            <a:t>Do Not Track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25000" dirty="0" smtClean="0">
              <a:ln>
                <a:noFill/>
              </a:ln>
              <a:solidFill>
                <a:schemeClr val="tx1"/>
              </a:solidFill>
              <a:effectLst/>
              <a:latin typeface="Arial" charset="0"/>
            </a:rPr>
            <a:t>Do Not Call</a:t>
          </a:r>
        </a:p>
      </dgm:t>
    </dgm:pt>
    <dgm:pt modelId="{65BB7F43-F734-4E66-AB38-8483AFD60E98}" type="parTrans" cxnId="{1F8CFC9C-81A2-4A6E-B7F2-8106ECAE44AA}">
      <dgm:prSet/>
      <dgm:spPr/>
      <dgm:t>
        <a:bodyPr/>
        <a:lstStyle/>
        <a:p>
          <a:endParaRPr lang="en-US" dirty="0"/>
        </a:p>
      </dgm:t>
    </dgm:pt>
    <dgm:pt modelId="{FD3F8679-B612-4A71-BC35-8A96A5CD5EAD}" type="sibTrans" cxnId="{1F8CFC9C-81A2-4A6E-B7F2-8106ECAE44AA}">
      <dgm:prSet/>
      <dgm:spPr/>
      <dgm:t>
        <a:bodyPr/>
        <a:lstStyle/>
        <a:p>
          <a:endParaRPr lang="en-US"/>
        </a:p>
      </dgm:t>
    </dgm:pt>
    <dgm:pt modelId="{8E41E164-E84C-4380-9674-1D329CC7F0E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25000" dirty="0" smtClean="0">
              <a:ln>
                <a:noFill/>
              </a:ln>
              <a:solidFill>
                <a:schemeClr val="tx1"/>
              </a:solidFill>
              <a:effectLst/>
              <a:latin typeface="Arial" charset="0"/>
            </a:rPr>
            <a:t>Dot Com Disclosures / Testimonials &amp; Endorsements</a:t>
          </a:r>
        </a:p>
      </dgm:t>
    </dgm:pt>
    <dgm:pt modelId="{584421DB-A930-4106-916E-FECD85DCA76B}" type="parTrans" cxnId="{0E59ADAF-B13F-4FC6-A161-3FDE3C63D0E9}">
      <dgm:prSet/>
      <dgm:spPr/>
      <dgm:t>
        <a:bodyPr/>
        <a:lstStyle/>
        <a:p>
          <a:endParaRPr lang="en-US" dirty="0"/>
        </a:p>
      </dgm:t>
    </dgm:pt>
    <dgm:pt modelId="{D44A63D3-EA46-45BC-99C8-DD0670B37F96}" type="sibTrans" cxnId="{0E59ADAF-B13F-4FC6-A161-3FDE3C63D0E9}">
      <dgm:prSet/>
      <dgm:spPr/>
      <dgm:t>
        <a:bodyPr/>
        <a:lstStyle/>
        <a:p>
          <a:endParaRPr lang="en-US"/>
        </a:p>
      </dgm:t>
    </dgm:pt>
    <dgm:pt modelId="{7A66F22D-D3AE-471C-8181-99FB4262AFB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25000" dirty="0" smtClean="0">
              <a:ln>
                <a:noFill/>
              </a:ln>
              <a:solidFill>
                <a:schemeClr val="tx1"/>
              </a:solidFill>
              <a:effectLst/>
              <a:latin typeface="Arial" charset="0"/>
            </a:rPr>
            <a:t>Fair Credit Reporting Act</a:t>
          </a:r>
        </a:p>
      </dgm:t>
    </dgm:pt>
    <dgm:pt modelId="{0A618FB7-FF11-4A12-B3F0-BA7273957855}" type="parTrans" cxnId="{38C03D4B-12B4-4068-9A34-724463B04DFC}">
      <dgm:prSet/>
      <dgm:spPr/>
      <dgm:t>
        <a:bodyPr/>
        <a:lstStyle/>
        <a:p>
          <a:endParaRPr lang="en-US" dirty="0"/>
        </a:p>
      </dgm:t>
    </dgm:pt>
    <dgm:pt modelId="{504B1991-C891-4340-BBA0-3EF11438425B}" type="sibTrans" cxnId="{38C03D4B-12B4-4068-9A34-724463B04DFC}">
      <dgm:prSet/>
      <dgm:spPr/>
      <dgm:t>
        <a:bodyPr/>
        <a:lstStyle/>
        <a:p>
          <a:endParaRPr lang="en-US"/>
        </a:p>
      </dgm:t>
    </dgm:pt>
    <dgm:pt modelId="{AD21770A-9679-454A-896F-F0272396D89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25000" dirty="0" smtClean="0">
              <a:ln>
                <a:noFill/>
              </a:ln>
              <a:solidFill>
                <a:schemeClr val="tx1"/>
              </a:solidFill>
              <a:effectLst/>
              <a:latin typeface="Arial" charset="0"/>
            </a:rPr>
            <a:t>Children’s Online Privacy Protection Act</a:t>
          </a:r>
        </a:p>
      </dgm:t>
    </dgm:pt>
    <dgm:pt modelId="{55E0FB84-7E33-4501-BE10-8643D416714E}" type="parTrans" cxnId="{9D401C82-B2FE-443A-94F3-56F4DB3B175F}">
      <dgm:prSet/>
      <dgm:spPr/>
      <dgm:t>
        <a:bodyPr/>
        <a:lstStyle/>
        <a:p>
          <a:endParaRPr lang="en-US" dirty="0"/>
        </a:p>
      </dgm:t>
    </dgm:pt>
    <dgm:pt modelId="{E12282CC-6FA1-4CBA-869A-A3F98D17643D}" type="sibTrans" cxnId="{9D401C82-B2FE-443A-94F3-56F4DB3B175F}">
      <dgm:prSet/>
      <dgm:spPr/>
      <dgm:t>
        <a:bodyPr/>
        <a:lstStyle/>
        <a:p>
          <a:endParaRPr lang="en-US"/>
        </a:p>
      </dgm:t>
    </dgm:pt>
    <dgm:pt modelId="{856C9E6B-96F3-4DE1-9D7C-D79C28FED21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25000" dirty="0" smtClean="0">
              <a:ln>
                <a:noFill/>
              </a:ln>
              <a:solidFill>
                <a:schemeClr val="tx1"/>
              </a:solidFill>
              <a:effectLst/>
              <a:latin typeface="Arial" charset="0"/>
            </a:rPr>
            <a:t>Gramm-Leach-Bliley Act</a:t>
          </a:r>
        </a:p>
      </dgm:t>
    </dgm:pt>
    <dgm:pt modelId="{D3B62F6B-F0F9-48A1-995A-F9CE6BB001FB}" type="parTrans" cxnId="{BA2A1785-CF17-47F8-960D-F6D74E768CA7}">
      <dgm:prSet/>
      <dgm:spPr/>
      <dgm:t>
        <a:bodyPr/>
        <a:lstStyle/>
        <a:p>
          <a:endParaRPr lang="en-US" dirty="0"/>
        </a:p>
      </dgm:t>
    </dgm:pt>
    <dgm:pt modelId="{BB073177-500B-450E-BC04-0762501AA9C6}" type="sibTrans" cxnId="{BA2A1785-CF17-47F8-960D-F6D74E768CA7}">
      <dgm:prSet/>
      <dgm:spPr/>
      <dgm:t>
        <a:bodyPr/>
        <a:lstStyle/>
        <a:p>
          <a:endParaRPr lang="en-US"/>
        </a:p>
      </dgm:t>
    </dgm:pt>
    <dgm:pt modelId="{5FC5B1C5-33FC-4229-A7A6-65DCD3EC9E3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25000" dirty="0" smtClean="0">
              <a:ln>
                <a:noFill/>
              </a:ln>
              <a:solidFill>
                <a:schemeClr val="tx1"/>
              </a:solidFill>
              <a:effectLst/>
              <a:latin typeface="Arial" charset="0"/>
            </a:rPr>
            <a:t>Representations to Customers</a:t>
          </a:r>
        </a:p>
      </dgm:t>
    </dgm:pt>
    <dgm:pt modelId="{711FB042-A9E3-45C7-9E7D-BF581FCB2248}" type="parTrans" cxnId="{6E9140C6-4463-48A9-B6FE-104296760459}">
      <dgm:prSet/>
      <dgm:spPr/>
      <dgm:t>
        <a:bodyPr/>
        <a:lstStyle/>
        <a:p>
          <a:endParaRPr lang="en-US" dirty="0"/>
        </a:p>
      </dgm:t>
    </dgm:pt>
    <dgm:pt modelId="{4C150690-F477-4C19-AE68-955ABFFD7A5D}" type="sibTrans" cxnId="{6E9140C6-4463-48A9-B6FE-104296760459}">
      <dgm:prSet/>
      <dgm:spPr/>
      <dgm:t>
        <a:bodyPr/>
        <a:lstStyle/>
        <a:p>
          <a:endParaRPr lang="en-US"/>
        </a:p>
      </dgm:t>
    </dgm:pt>
    <dgm:pt modelId="{2621BD65-6432-4B31-9231-DC05432AF45A}" type="pres">
      <dgm:prSet presAssocID="{D7B2CD49-C64F-452E-A8A9-4FAF9EC1F1AE}" presName="cycle" presStyleCnt="0">
        <dgm:presLayoutVars>
          <dgm:chMax val="1"/>
          <dgm:dir/>
          <dgm:animLvl val="ctr"/>
          <dgm:resizeHandles val="exact"/>
        </dgm:presLayoutVars>
      </dgm:prSet>
      <dgm:spPr/>
    </dgm:pt>
    <dgm:pt modelId="{A575E564-6E6A-4F2D-9E90-F801B150019D}" type="pres">
      <dgm:prSet presAssocID="{A67861E5-8AF2-4FCA-BE6C-AAB0485F03CF}" presName="centerShape" presStyleLbl="node0" presStyleIdx="0" presStyleCnt="1" custScaleX="130385"/>
      <dgm:spPr/>
      <dgm:t>
        <a:bodyPr/>
        <a:lstStyle/>
        <a:p>
          <a:endParaRPr lang="en-US"/>
        </a:p>
      </dgm:t>
    </dgm:pt>
    <dgm:pt modelId="{09B5116A-6643-4489-9E2A-E6C3EE871487}" type="pres">
      <dgm:prSet presAssocID="{733B7E45-9F4E-4AED-9CC9-2C2FC708149A}" presName="Name9" presStyleLbl="parChTrans1D2" presStyleIdx="0" presStyleCnt="7"/>
      <dgm:spPr/>
      <dgm:t>
        <a:bodyPr/>
        <a:lstStyle/>
        <a:p>
          <a:endParaRPr lang="en-US"/>
        </a:p>
      </dgm:t>
    </dgm:pt>
    <dgm:pt modelId="{B5BE2FE7-FAF2-48BE-9811-1EB44DDAEA71}" type="pres">
      <dgm:prSet presAssocID="{733B7E45-9F4E-4AED-9CC9-2C2FC708149A}" presName="connTx" presStyleLbl="parChTrans1D2" presStyleIdx="0" presStyleCnt="7"/>
      <dgm:spPr/>
      <dgm:t>
        <a:bodyPr/>
        <a:lstStyle/>
        <a:p>
          <a:endParaRPr lang="en-US"/>
        </a:p>
      </dgm:t>
    </dgm:pt>
    <dgm:pt modelId="{CBA29049-FE9E-4F91-9612-40320BDF63AB}" type="pres">
      <dgm:prSet presAssocID="{8D9641C7-253A-41B5-91E6-0E4C6775DF13}" presName="node" presStyleLbl="node1" presStyleIdx="0" presStyleCnt="7" custScaleX="163843">
        <dgm:presLayoutVars>
          <dgm:bulletEnabled val="1"/>
        </dgm:presLayoutVars>
      </dgm:prSet>
      <dgm:spPr/>
      <dgm:t>
        <a:bodyPr/>
        <a:lstStyle/>
        <a:p>
          <a:endParaRPr lang="en-US"/>
        </a:p>
      </dgm:t>
    </dgm:pt>
    <dgm:pt modelId="{37708B3F-9796-4183-A1E9-904A11529DEA}" type="pres">
      <dgm:prSet presAssocID="{65BB7F43-F734-4E66-AB38-8483AFD60E98}" presName="Name9" presStyleLbl="parChTrans1D2" presStyleIdx="1" presStyleCnt="7"/>
      <dgm:spPr/>
      <dgm:t>
        <a:bodyPr/>
        <a:lstStyle/>
        <a:p>
          <a:endParaRPr lang="en-US"/>
        </a:p>
      </dgm:t>
    </dgm:pt>
    <dgm:pt modelId="{5981C3D8-BE7A-4179-BAB5-9BF67CE56BE4}" type="pres">
      <dgm:prSet presAssocID="{65BB7F43-F734-4E66-AB38-8483AFD60E98}" presName="connTx" presStyleLbl="parChTrans1D2" presStyleIdx="1" presStyleCnt="7"/>
      <dgm:spPr/>
      <dgm:t>
        <a:bodyPr/>
        <a:lstStyle/>
        <a:p>
          <a:endParaRPr lang="en-US"/>
        </a:p>
      </dgm:t>
    </dgm:pt>
    <dgm:pt modelId="{DC2C52CF-B7B3-44CD-9F17-84814AED147F}" type="pres">
      <dgm:prSet presAssocID="{C6CCA0F1-29CB-4EE5-8723-F1B5F99E88EB}" presName="node" presStyleLbl="node1" presStyleIdx="1" presStyleCnt="7" custScaleX="163556" custRadScaleRad="184891" custRadScaleInc="49024">
        <dgm:presLayoutVars>
          <dgm:bulletEnabled val="1"/>
        </dgm:presLayoutVars>
      </dgm:prSet>
      <dgm:spPr/>
      <dgm:t>
        <a:bodyPr/>
        <a:lstStyle/>
        <a:p>
          <a:endParaRPr lang="en-US"/>
        </a:p>
      </dgm:t>
    </dgm:pt>
    <dgm:pt modelId="{CE57E978-F0DE-476C-8748-383DEC349DF9}" type="pres">
      <dgm:prSet presAssocID="{584421DB-A930-4106-916E-FECD85DCA76B}" presName="Name9" presStyleLbl="parChTrans1D2" presStyleIdx="2" presStyleCnt="7"/>
      <dgm:spPr/>
      <dgm:t>
        <a:bodyPr/>
        <a:lstStyle/>
        <a:p>
          <a:endParaRPr lang="en-US"/>
        </a:p>
      </dgm:t>
    </dgm:pt>
    <dgm:pt modelId="{965CD94B-4976-4A49-9D27-3C968E329F7D}" type="pres">
      <dgm:prSet presAssocID="{584421DB-A930-4106-916E-FECD85DCA76B}" presName="connTx" presStyleLbl="parChTrans1D2" presStyleIdx="2" presStyleCnt="7"/>
      <dgm:spPr/>
      <dgm:t>
        <a:bodyPr/>
        <a:lstStyle/>
        <a:p>
          <a:endParaRPr lang="en-US"/>
        </a:p>
      </dgm:t>
    </dgm:pt>
    <dgm:pt modelId="{96FB3B87-AF21-4E6D-AACB-48746CD5FB4A}" type="pres">
      <dgm:prSet presAssocID="{8E41E164-E84C-4380-9674-1D329CC7F0EC}" presName="node" presStyleLbl="node1" presStyleIdx="2" presStyleCnt="7" custScaleX="148337" custRadScaleRad="181819" custRadScaleInc="-50844">
        <dgm:presLayoutVars>
          <dgm:bulletEnabled val="1"/>
        </dgm:presLayoutVars>
      </dgm:prSet>
      <dgm:spPr/>
      <dgm:t>
        <a:bodyPr/>
        <a:lstStyle/>
        <a:p>
          <a:endParaRPr lang="en-US"/>
        </a:p>
      </dgm:t>
    </dgm:pt>
    <dgm:pt modelId="{6A92CB02-92CA-41A8-8A15-48AED2F39173}" type="pres">
      <dgm:prSet presAssocID="{0A618FB7-FF11-4A12-B3F0-BA7273957855}" presName="Name9" presStyleLbl="parChTrans1D2" presStyleIdx="3" presStyleCnt="7"/>
      <dgm:spPr/>
      <dgm:t>
        <a:bodyPr/>
        <a:lstStyle/>
        <a:p>
          <a:endParaRPr lang="en-US"/>
        </a:p>
      </dgm:t>
    </dgm:pt>
    <dgm:pt modelId="{4E9F1FA4-1AD6-4240-B7A7-7FA4F95840EB}" type="pres">
      <dgm:prSet presAssocID="{0A618FB7-FF11-4A12-B3F0-BA7273957855}" presName="connTx" presStyleLbl="parChTrans1D2" presStyleIdx="3" presStyleCnt="7"/>
      <dgm:spPr/>
      <dgm:t>
        <a:bodyPr/>
        <a:lstStyle/>
        <a:p>
          <a:endParaRPr lang="en-US"/>
        </a:p>
      </dgm:t>
    </dgm:pt>
    <dgm:pt modelId="{8E5EB5FC-D655-4C8F-8791-BAEC557EA6CF}" type="pres">
      <dgm:prSet presAssocID="{7A66F22D-D3AE-471C-8181-99FB4262AFBF}" presName="node" presStyleLbl="node1" presStyleIdx="3" presStyleCnt="7" custScaleX="156044" custScaleY="111137" custRadScaleRad="136258" custRadScaleInc="-108589">
        <dgm:presLayoutVars>
          <dgm:bulletEnabled val="1"/>
        </dgm:presLayoutVars>
      </dgm:prSet>
      <dgm:spPr/>
      <dgm:t>
        <a:bodyPr/>
        <a:lstStyle/>
        <a:p>
          <a:endParaRPr lang="en-US"/>
        </a:p>
      </dgm:t>
    </dgm:pt>
    <dgm:pt modelId="{0FDB814A-6E0C-442E-A52D-2778C6A96AAA}" type="pres">
      <dgm:prSet presAssocID="{55E0FB84-7E33-4501-BE10-8643D416714E}" presName="Name9" presStyleLbl="parChTrans1D2" presStyleIdx="4" presStyleCnt="7"/>
      <dgm:spPr/>
      <dgm:t>
        <a:bodyPr/>
        <a:lstStyle/>
        <a:p>
          <a:endParaRPr lang="en-US"/>
        </a:p>
      </dgm:t>
    </dgm:pt>
    <dgm:pt modelId="{6908B1A8-A4A4-4FC7-AFAA-778A13F61D55}" type="pres">
      <dgm:prSet presAssocID="{55E0FB84-7E33-4501-BE10-8643D416714E}" presName="connTx" presStyleLbl="parChTrans1D2" presStyleIdx="4" presStyleCnt="7"/>
      <dgm:spPr/>
      <dgm:t>
        <a:bodyPr/>
        <a:lstStyle/>
        <a:p>
          <a:endParaRPr lang="en-US"/>
        </a:p>
      </dgm:t>
    </dgm:pt>
    <dgm:pt modelId="{342CF334-D6C0-4C75-AFD8-995B9586DF93}" type="pres">
      <dgm:prSet presAssocID="{AD21770A-9679-454A-896F-F0272396D896}" presName="node" presStyleLbl="node1" presStyleIdx="4" presStyleCnt="7" custScaleX="170942" custRadScaleRad="137710" custRadScaleInc="98930">
        <dgm:presLayoutVars>
          <dgm:bulletEnabled val="1"/>
        </dgm:presLayoutVars>
      </dgm:prSet>
      <dgm:spPr/>
      <dgm:t>
        <a:bodyPr/>
        <a:lstStyle/>
        <a:p>
          <a:endParaRPr lang="en-US"/>
        </a:p>
      </dgm:t>
    </dgm:pt>
    <dgm:pt modelId="{4A7E6365-9632-4B6F-8656-975411FB371B}" type="pres">
      <dgm:prSet presAssocID="{D3B62F6B-F0F9-48A1-995A-F9CE6BB001FB}" presName="Name9" presStyleLbl="parChTrans1D2" presStyleIdx="5" presStyleCnt="7"/>
      <dgm:spPr/>
      <dgm:t>
        <a:bodyPr/>
        <a:lstStyle/>
        <a:p>
          <a:endParaRPr lang="en-US"/>
        </a:p>
      </dgm:t>
    </dgm:pt>
    <dgm:pt modelId="{A30BAFB7-0878-477E-BE4F-72EAB83A17A8}" type="pres">
      <dgm:prSet presAssocID="{D3B62F6B-F0F9-48A1-995A-F9CE6BB001FB}" presName="connTx" presStyleLbl="parChTrans1D2" presStyleIdx="5" presStyleCnt="7"/>
      <dgm:spPr/>
      <dgm:t>
        <a:bodyPr/>
        <a:lstStyle/>
        <a:p>
          <a:endParaRPr lang="en-US"/>
        </a:p>
      </dgm:t>
    </dgm:pt>
    <dgm:pt modelId="{CE8EEA8D-9A41-45FA-8F68-C1013D052976}" type="pres">
      <dgm:prSet presAssocID="{856C9E6B-96F3-4DE1-9D7C-D79C28FED215}" presName="node" presStyleLbl="node1" presStyleIdx="5" presStyleCnt="7" custScaleX="154219" custRadScaleRad="180024" custRadScaleInc="43945">
        <dgm:presLayoutVars>
          <dgm:bulletEnabled val="1"/>
        </dgm:presLayoutVars>
      </dgm:prSet>
      <dgm:spPr/>
      <dgm:t>
        <a:bodyPr/>
        <a:lstStyle/>
        <a:p>
          <a:endParaRPr lang="en-US"/>
        </a:p>
      </dgm:t>
    </dgm:pt>
    <dgm:pt modelId="{C7E6E0A4-F0C9-4B76-A4DA-B0DA2AF1AB1C}" type="pres">
      <dgm:prSet presAssocID="{711FB042-A9E3-45C7-9E7D-BF581FCB2248}" presName="Name9" presStyleLbl="parChTrans1D2" presStyleIdx="6" presStyleCnt="7"/>
      <dgm:spPr/>
      <dgm:t>
        <a:bodyPr/>
        <a:lstStyle/>
        <a:p>
          <a:endParaRPr lang="en-US"/>
        </a:p>
      </dgm:t>
    </dgm:pt>
    <dgm:pt modelId="{183DE133-A417-4FEA-A63D-3A97179CAD1A}" type="pres">
      <dgm:prSet presAssocID="{711FB042-A9E3-45C7-9E7D-BF581FCB2248}" presName="connTx" presStyleLbl="parChTrans1D2" presStyleIdx="6" presStyleCnt="7"/>
      <dgm:spPr/>
      <dgm:t>
        <a:bodyPr/>
        <a:lstStyle/>
        <a:p>
          <a:endParaRPr lang="en-US"/>
        </a:p>
      </dgm:t>
    </dgm:pt>
    <dgm:pt modelId="{D9B13B2A-3D38-4579-9B53-FA2A490EE4DF}" type="pres">
      <dgm:prSet presAssocID="{5FC5B1C5-33FC-4229-A7A6-65DCD3EC9E39}" presName="node" presStyleLbl="node1" presStyleIdx="6" presStyleCnt="7" custScaleX="171561" custRadScaleRad="167278" custRadScaleInc="-37448">
        <dgm:presLayoutVars>
          <dgm:bulletEnabled val="1"/>
        </dgm:presLayoutVars>
      </dgm:prSet>
      <dgm:spPr/>
      <dgm:t>
        <a:bodyPr/>
        <a:lstStyle/>
        <a:p>
          <a:endParaRPr lang="en-US"/>
        </a:p>
      </dgm:t>
    </dgm:pt>
  </dgm:ptLst>
  <dgm:cxnLst>
    <dgm:cxn modelId="{C3E1DB72-C4A2-4931-9E41-0C6DDC496A3E}" type="presOf" srcId="{55E0FB84-7E33-4501-BE10-8643D416714E}" destId="{0FDB814A-6E0C-442E-A52D-2778C6A96AAA}" srcOrd="0" destOrd="0" presId="urn:microsoft.com/office/officeart/2005/8/layout/radial1"/>
    <dgm:cxn modelId="{1F8CFC9C-81A2-4A6E-B7F2-8106ECAE44AA}" srcId="{A67861E5-8AF2-4FCA-BE6C-AAB0485F03CF}" destId="{C6CCA0F1-29CB-4EE5-8723-F1B5F99E88EB}" srcOrd="1" destOrd="0" parTransId="{65BB7F43-F734-4E66-AB38-8483AFD60E98}" sibTransId="{FD3F8679-B612-4A71-BC35-8A96A5CD5EAD}"/>
    <dgm:cxn modelId="{15E269C4-7AB0-4913-B984-72CAD5A77CA9}" type="presOf" srcId="{AD21770A-9679-454A-896F-F0272396D896}" destId="{342CF334-D6C0-4C75-AFD8-995B9586DF93}" srcOrd="0" destOrd="0" presId="urn:microsoft.com/office/officeart/2005/8/layout/radial1"/>
    <dgm:cxn modelId="{7C8D213D-3C45-4C0B-B887-51D234BAAB5D}" type="presOf" srcId="{D3B62F6B-F0F9-48A1-995A-F9CE6BB001FB}" destId="{A30BAFB7-0878-477E-BE4F-72EAB83A17A8}" srcOrd="1" destOrd="0" presId="urn:microsoft.com/office/officeart/2005/8/layout/radial1"/>
    <dgm:cxn modelId="{8FB7CD6A-0888-4797-95DA-C6BA5178F373}" type="presOf" srcId="{0A618FB7-FF11-4A12-B3F0-BA7273957855}" destId="{4E9F1FA4-1AD6-4240-B7A7-7FA4F95840EB}" srcOrd="1" destOrd="0" presId="urn:microsoft.com/office/officeart/2005/8/layout/radial1"/>
    <dgm:cxn modelId="{313FF12B-E0E3-43A0-B053-6883B67ADF9F}" type="presOf" srcId="{A67861E5-8AF2-4FCA-BE6C-AAB0485F03CF}" destId="{A575E564-6E6A-4F2D-9E90-F801B150019D}" srcOrd="0" destOrd="0" presId="urn:microsoft.com/office/officeart/2005/8/layout/radial1"/>
    <dgm:cxn modelId="{D7E34487-61BB-4171-9A2F-7D0555B6D866}" type="presOf" srcId="{711FB042-A9E3-45C7-9E7D-BF581FCB2248}" destId="{183DE133-A417-4FEA-A63D-3A97179CAD1A}" srcOrd="1" destOrd="0" presId="urn:microsoft.com/office/officeart/2005/8/layout/radial1"/>
    <dgm:cxn modelId="{8500866D-5DCA-421A-94F5-CE5659282F19}" type="presOf" srcId="{55E0FB84-7E33-4501-BE10-8643D416714E}" destId="{6908B1A8-A4A4-4FC7-AFAA-778A13F61D55}" srcOrd="1" destOrd="0" presId="urn:microsoft.com/office/officeart/2005/8/layout/radial1"/>
    <dgm:cxn modelId="{E3FBF542-1B2B-43BE-82E8-51A0F308288B}" type="presOf" srcId="{7A66F22D-D3AE-471C-8181-99FB4262AFBF}" destId="{8E5EB5FC-D655-4C8F-8791-BAEC557EA6CF}" srcOrd="0" destOrd="0" presId="urn:microsoft.com/office/officeart/2005/8/layout/radial1"/>
    <dgm:cxn modelId="{A4575558-BD97-4F5A-9A0A-90E2C85E90D0}" type="presOf" srcId="{856C9E6B-96F3-4DE1-9D7C-D79C28FED215}" destId="{CE8EEA8D-9A41-45FA-8F68-C1013D052976}" srcOrd="0" destOrd="0" presId="urn:microsoft.com/office/officeart/2005/8/layout/radial1"/>
    <dgm:cxn modelId="{9A005FD9-1F21-4659-BAB1-A2768DA23F19}" type="presOf" srcId="{C6CCA0F1-29CB-4EE5-8723-F1B5F99E88EB}" destId="{DC2C52CF-B7B3-44CD-9F17-84814AED147F}" srcOrd="0" destOrd="0" presId="urn:microsoft.com/office/officeart/2005/8/layout/radial1"/>
    <dgm:cxn modelId="{0E59ADAF-B13F-4FC6-A161-3FDE3C63D0E9}" srcId="{A67861E5-8AF2-4FCA-BE6C-AAB0485F03CF}" destId="{8E41E164-E84C-4380-9674-1D329CC7F0EC}" srcOrd="2" destOrd="0" parTransId="{584421DB-A930-4106-916E-FECD85DCA76B}" sibTransId="{D44A63D3-EA46-45BC-99C8-DD0670B37F96}"/>
    <dgm:cxn modelId="{BA2A1785-CF17-47F8-960D-F6D74E768CA7}" srcId="{A67861E5-8AF2-4FCA-BE6C-AAB0485F03CF}" destId="{856C9E6B-96F3-4DE1-9D7C-D79C28FED215}" srcOrd="5" destOrd="0" parTransId="{D3B62F6B-F0F9-48A1-995A-F9CE6BB001FB}" sibTransId="{BB073177-500B-450E-BC04-0762501AA9C6}"/>
    <dgm:cxn modelId="{6E9140C6-4463-48A9-B6FE-104296760459}" srcId="{A67861E5-8AF2-4FCA-BE6C-AAB0485F03CF}" destId="{5FC5B1C5-33FC-4229-A7A6-65DCD3EC9E39}" srcOrd="6" destOrd="0" parTransId="{711FB042-A9E3-45C7-9E7D-BF581FCB2248}" sibTransId="{4C150690-F477-4C19-AE68-955ABFFD7A5D}"/>
    <dgm:cxn modelId="{5261E272-029F-4C11-A026-5822B41DA929}" type="presOf" srcId="{584421DB-A930-4106-916E-FECD85DCA76B}" destId="{CE57E978-F0DE-476C-8748-383DEC349DF9}" srcOrd="0" destOrd="0" presId="urn:microsoft.com/office/officeart/2005/8/layout/radial1"/>
    <dgm:cxn modelId="{E4D799B9-7502-4807-88B7-6ECDBE166FCD}" type="presOf" srcId="{8E41E164-E84C-4380-9674-1D329CC7F0EC}" destId="{96FB3B87-AF21-4E6D-AACB-48746CD5FB4A}" srcOrd="0" destOrd="0" presId="urn:microsoft.com/office/officeart/2005/8/layout/radial1"/>
    <dgm:cxn modelId="{244BDB20-74CC-4A0D-8A8D-0E244C5AAF90}" type="presOf" srcId="{584421DB-A930-4106-916E-FECD85DCA76B}" destId="{965CD94B-4976-4A49-9D27-3C968E329F7D}" srcOrd="1" destOrd="0" presId="urn:microsoft.com/office/officeart/2005/8/layout/radial1"/>
    <dgm:cxn modelId="{F8E89476-1EA7-476E-9084-84E948082B44}" type="presOf" srcId="{D7B2CD49-C64F-452E-A8A9-4FAF9EC1F1AE}" destId="{2621BD65-6432-4B31-9231-DC05432AF45A}" srcOrd="0" destOrd="0" presId="urn:microsoft.com/office/officeart/2005/8/layout/radial1"/>
    <dgm:cxn modelId="{3CBDB669-1B24-4848-8634-3EF4F5FD1F22}" type="presOf" srcId="{5FC5B1C5-33FC-4229-A7A6-65DCD3EC9E39}" destId="{D9B13B2A-3D38-4579-9B53-FA2A490EE4DF}" srcOrd="0" destOrd="0" presId="urn:microsoft.com/office/officeart/2005/8/layout/radial1"/>
    <dgm:cxn modelId="{2457FD63-0660-47B6-B62D-C76A5485F512}" type="presOf" srcId="{0A618FB7-FF11-4A12-B3F0-BA7273957855}" destId="{6A92CB02-92CA-41A8-8A15-48AED2F39173}" srcOrd="0" destOrd="0" presId="urn:microsoft.com/office/officeart/2005/8/layout/radial1"/>
    <dgm:cxn modelId="{75CB1DD6-EBCF-4329-8B7C-D2E635F3A11F}" type="presOf" srcId="{65BB7F43-F734-4E66-AB38-8483AFD60E98}" destId="{37708B3F-9796-4183-A1E9-904A11529DEA}" srcOrd="0" destOrd="0" presId="urn:microsoft.com/office/officeart/2005/8/layout/radial1"/>
    <dgm:cxn modelId="{9D401C82-B2FE-443A-94F3-56F4DB3B175F}" srcId="{A67861E5-8AF2-4FCA-BE6C-AAB0485F03CF}" destId="{AD21770A-9679-454A-896F-F0272396D896}" srcOrd="4" destOrd="0" parTransId="{55E0FB84-7E33-4501-BE10-8643D416714E}" sibTransId="{E12282CC-6FA1-4CBA-869A-A3F98D17643D}"/>
    <dgm:cxn modelId="{BB9AE0C8-8DE2-43F7-A374-2D798F7279DB}" srcId="{A67861E5-8AF2-4FCA-BE6C-AAB0485F03CF}" destId="{8D9641C7-253A-41B5-91E6-0E4C6775DF13}" srcOrd="0" destOrd="0" parTransId="{733B7E45-9F4E-4AED-9CC9-2C2FC708149A}" sibTransId="{65654A88-E2B7-4F15-AB15-8E7E4DB094F7}"/>
    <dgm:cxn modelId="{808B64C5-5F81-446A-BBE4-9A137969714F}" type="presOf" srcId="{D3B62F6B-F0F9-48A1-995A-F9CE6BB001FB}" destId="{4A7E6365-9632-4B6F-8656-975411FB371B}" srcOrd="0" destOrd="0" presId="urn:microsoft.com/office/officeart/2005/8/layout/radial1"/>
    <dgm:cxn modelId="{B79DCC07-3675-440D-BFE2-EB2C86CE49E4}" srcId="{D7B2CD49-C64F-452E-A8A9-4FAF9EC1F1AE}" destId="{A67861E5-8AF2-4FCA-BE6C-AAB0485F03CF}" srcOrd="0" destOrd="0" parTransId="{11A006E5-0E81-4EFA-A405-6894A35B3EA9}" sibTransId="{D03D6015-A0FA-47BB-8F5E-4A7200B3BFA6}"/>
    <dgm:cxn modelId="{26155182-4B61-4A51-8D63-29E8EC89BE19}" type="presOf" srcId="{733B7E45-9F4E-4AED-9CC9-2C2FC708149A}" destId="{09B5116A-6643-4489-9E2A-E6C3EE871487}" srcOrd="0" destOrd="0" presId="urn:microsoft.com/office/officeart/2005/8/layout/radial1"/>
    <dgm:cxn modelId="{49F93C19-7805-41F7-BF2A-BFBF506BC537}" type="presOf" srcId="{8D9641C7-253A-41B5-91E6-0E4C6775DF13}" destId="{CBA29049-FE9E-4F91-9612-40320BDF63AB}" srcOrd="0" destOrd="0" presId="urn:microsoft.com/office/officeart/2005/8/layout/radial1"/>
    <dgm:cxn modelId="{38C03D4B-12B4-4068-9A34-724463B04DFC}" srcId="{A67861E5-8AF2-4FCA-BE6C-AAB0485F03CF}" destId="{7A66F22D-D3AE-471C-8181-99FB4262AFBF}" srcOrd="3" destOrd="0" parTransId="{0A618FB7-FF11-4A12-B3F0-BA7273957855}" sibTransId="{504B1991-C891-4340-BBA0-3EF11438425B}"/>
    <dgm:cxn modelId="{12B3BAD6-1BDE-4BAB-BAD9-CAA505347D1E}" type="presOf" srcId="{65BB7F43-F734-4E66-AB38-8483AFD60E98}" destId="{5981C3D8-BE7A-4179-BAB5-9BF67CE56BE4}" srcOrd="1" destOrd="0" presId="urn:microsoft.com/office/officeart/2005/8/layout/radial1"/>
    <dgm:cxn modelId="{00CFDE36-62BE-46A8-94C9-1D9EEE3E9142}" type="presOf" srcId="{711FB042-A9E3-45C7-9E7D-BF581FCB2248}" destId="{C7E6E0A4-F0C9-4B76-A4DA-B0DA2AF1AB1C}" srcOrd="0" destOrd="0" presId="urn:microsoft.com/office/officeart/2005/8/layout/radial1"/>
    <dgm:cxn modelId="{3C589BEE-B2AD-4374-B727-3D0E2917F623}" type="presOf" srcId="{733B7E45-9F4E-4AED-9CC9-2C2FC708149A}" destId="{B5BE2FE7-FAF2-48BE-9811-1EB44DDAEA71}" srcOrd="1" destOrd="0" presId="urn:microsoft.com/office/officeart/2005/8/layout/radial1"/>
    <dgm:cxn modelId="{3338C4C5-6C89-4162-9904-1469F33FD261}" type="presParOf" srcId="{2621BD65-6432-4B31-9231-DC05432AF45A}" destId="{A575E564-6E6A-4F2D-9E90-F801B150019D}" srcOrd="0" destOrd="0" presId="urn:microsoft.com/office/officeart/2005/8/layout/radial1"/>
    <dgm:cxn modelId="{8021A319-1EEC-4C8C-ADA4-A7A913AC9254}" type="presParOf" srcId="{2621BD65-6432-4B31-9231-DC05432AF45A}" destId="{09B5116A-6643-4489-9E2A-E6C3EE871487}" srcOrd="1" destOrd="0" presId="urn:microsoft.com/office/officeart/2005/8/layout/radial1"/>
    <dgm:cxn modelId="{BA0CD0D5-2ABA-4A50-AD8D-9E2EAADD14FC}" type="presParOf" srcId="{09B5116A-6643-4489-9E2A-E6C3EE871487}" destId="{B5BE2FE7-FAF2-48BE-9811-1EB44DDAEA71}" srcOrd="0" destOrd="0" presId="urn:microsoft.com/office/officeart/2005/8/layout/radial1"/>
    <dgm:cxn modelId="{ADC9F061-62C0-4660-9411-73D01D0EC68A}" type="presParOf" srcId="{2621BD65-6432-4B31-9231-DC05432AF45A}" destId="{CBA29049-FE9E-4F91-9612-40320BDF63AB}" srcOrd="2" destOrd="0" presId="urn:microsoft.com/office/officeart/2005/8/layout/radial1"/>
    <dgm:cxn modelId="{64FD652C-6822-49B7-86E3-E6E69AAD4BCA}" type="presParOf" srcId="{2621BD65-6432-4B31-9231-DC05432AF45A}" destId="{37708B3F-9796-4183-A1E9-904A11529DEA}" srcOrd="3" destOrd="0" presId="urn:microsoft.com/office/officeart/2005/8/layout/radial1"/>
    <dgm:cxn modelId="{9CC5924D-046B-4999-B478-BFA1C3D345F8}" type="presParOf" srcId="{37708B3F-9796-4183-A1E9-904A11529DEA}" destId="{5981C3D8-BE7A-4179-BAB5-9BF67CE56BE4}" srcOrd="0" destOrd="0" presId="urn:microsoft.com/office/officeart/2005/8/layout/radial1"/>
    <dgm:cxn modelId="{4D99170D-0734-41C3-9900-F077583C08A6}" type="presParOf" srcId="{2621BD65-6432-4B31-9231-DC05432AF45A}" destId="{DC2C52CF-B7B3-44CD-9F17-84814AED147F}" srcOrd="4" destOrd="0" presId="urn:microsoft.com/office/officeart/2005/8/layout/radial1"/>
    <dgm:cxn modelId="{6CACC559-3282-4F7D-B3C4-6E25B9E0FF52}" type="presParOf" srcId="{2621BD65-6432-4B31-9231-DC05432AF45A}" destId="{CE57E978-F0DE-476C-8748-383DEC349DF9}" srcOrd="5" destOrd="0" presId="urn:microsoft.com/office/officeart/2005/8/layout/radial1"/>
    <dgm:cxn modelId="{AA979B99-9F6C-4EBE-A6A7-2AD8E9DF38B9}" type="presParOf" srcId="{CE57E978-F0DE-476C-8748-383DEC349DF9}" destId="{965CD94B-4976-4A49-9D27-3C968E329F7D}" srcOrd="0" destOrd="0" presId="urn:microsoft.com/office/officeart/2005/8/layout/radial1"/>
    <dgm:cxn modelId="{125B8780-74C9-4B78-9ACC-76A4A49D51BA}" type="presParOf" srcId="{2621BD65-6432-4B31-9231-DC05432AF45A}" destId="{96FB3B87-AF21-4E6D-AACB-48746CD5FB4A}" srcOrd="6" destOrd="0" presId="urn:microsoft.com/office/officeart/2005/8/layout/radial1"/>
    <dgm:cxn modelId="{707542D3-48F3-4C3A-BC80-A62EB4B4CF6D}" type="presParOf" srcId="{2621BD65-6432-4B31-9231-DC05432AF45A}" destId="{6A92CB02-92CA-41A8-8A15-48AED2F39173}" srcOrd="7" destOrd="0" presId="urn:microsoft.com/office/officeart/2005/8/layout/radial1"/>
    <dgm:cxn modelId="{47B950DE-CC81-4D10-9D40-780CE8249EAB}" type="presParOf" srcId="{6A92CB02-92CA-41A8-8A15-48AED2F39173}" destId="{4E9F1FA4-1AD6-4240-B7A7-7FA4F95840EB}" srcOrd="0" destOrd="0" presId="urn:microsoft.com/office/officeart/2005/8/layout/radial1"/>
    <dgm:cxn modelId="{7F7CDBA3-4CFF-4782-8FAD-CF71D51752D4}" type="presParOf" srcId="{2621BD65-6432-4B31-9231-DC05432AF45A}" destId="{8E5EB5FC-D655-4C8F-8791-BAEC557EA6CF}" srcOrd="8" destOrd="0" presId="urn:microsoft.com/office/officeart/2005/8/layout/radial1"/>
    <dgm:cxn modelId="{4E9DD843-C13A-41F6-B22B-2015C8FDE5EB}" type="presParOf" srcId="{2621BD65-6432-4B31-9231-DC05432AF45A}" destId="{0FDB814A-6E0C-442E-A52D-2778C6A96AAA}" srcOrd="9" destOrd="0" presId="urn:microsoft.com/office/officeart/2005/8/layout/radial1"/>
    <dgm:cxn modelId="{F07669FE-78E3-48AF-928B-032DBB3C6E2E}" type="presParOf" srcId="{0FDB814A-6E0C-442E-A52D-2778C6A96AAA}" destId="{6908B1A8-A4A4-4FC7-AFAA-778A13F61D55}" srcOrd="0" destOrd="0" presId="urn:microsoft.com/office/officeart/2005/8/layout/radial1"/>
    <dgm:cxn modelId="{C16D9B7C-D26F-4CBA-B4E3-21BB8F424C86}" type="presParOf" srcId="{2621BD65-6432-4B31-9231-DC05432AF45A}" destId="{342CF334-D6C0-4C75-AFD8-995B9586DF93}" srcOrd="10" destOrd="0" presId="urn:microsoft.com/office/officeart/2005/8/layout/radial1"/>
    <dgm:cxn modelId="{BB0D7813-3C52-4F5C-AA8C-B99D9ABDE14C}" type="presParOf" srcId="{2621BD65-6432-4B31-9231-DC05432AF45A}" destId="{4A7E6365-9632-4B6F-8656-975411FB371B}" srcOrd="11" destOrd="0" presId="urn:microsoft.com/office/officeart/2005/8/layout/radial1"/>
    <dgm:cxn modelId="{74583525-DE81-4400-A6B7-4179E6AF77A4}" type="presParOf" srcId="{4A7E6365-9632-4B6F-8656-975411FB371B}" destId="{A30BAFB7-0878-477E-BE4F-72EAB83A17A8}" srcOrd="0" destOrd="0" presId="urn:microsoft.com/office/officeart/2005/8/layout/radial1"/>
    <dgm:cxn modelId="{2E6545C2-11F5-41BE-B860-49B9D250C6F5}" type="presParOf" srcId="{2621BD65-6432-4B31-9231-DC05432AF45A}" destId="{CE8EEA8D-9A41-45FA-8F68-C1013D052976}" srcOrd="12" destOrd="0" presId="urn:microsoft.com/office/officeart/2005/8/layout/radial1"/>
    <dgm:cxn modelId="{33D6FC94-AD94-414F-A229-46BC8858F409}" type="presParOf" srcId="{2621BD65-6432-4B31-9231-DC05432AF45A}" destId="{C7E6E0A4-F0C9-4B76-A4DA-B0DA2AF1AB1C}" srcOrd="13" destOrd="0" presId="urn:microsoft.com/office/officeart/2005/8/layout/radial1"/>
    <dgm:cxn modelId="{0AEE010A-35CC-4F20-9094-6F059B4AD689}" type="presParOf" srcId="{C7E6E0A4-F0C9-4B76-A4DA-B0DA2AF1AB1C}" destId="{183DE133-A417-4FEA-A63D-3A97179CAD1A}" srcOrd="0" destOrd="0" presId="urn:microsoft.com/office/officeart/2005/8/layout/radial1"/>
    <dgm:cxn modelId="{A4F79763-1884-44E0-B782-A2AAF0282859}" type="presParOf" srcId="{2621BD65-6432-4B31-9231-DC05432AF45A}" destId="{D9B13B2A-3D38-4579-9B53-FA2A490EE4DF}"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6796" cy="3505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sz="quarter" idx="1"/>
          </p:nvPr>
        </p:nvSpPr>
        <p:spPr>
          <a:xfrm>
            <a:off x="5224445" y="0"/>
            <a:ext cx="3996796" cy="350520"/>
          </a:xfrm>
          <a:prstGeom prst="rect">
            <a:avLst/>
          </a:prstGeom>
        </p:spPr>
        <p:txBody>
          <a:bodyPr vert="horz" lIns="92757" tIns="46378" rIns="92757" bIns="46378" rtlCol="0"/>
          <a:lstStyle>
            <a:lvl1pPr algn="r">
              <a:defRPr sz="1200"/>
            </a:lvl1pPr>
          </a:lstStyle>
          <a:p>
            <a:fld id="{6756EA2C-4C3F-4290-B7D0-186AE15B8F9B}" type="datetimeFigureOut">
              <a:rPr lang="en-US" smtClean="0"/>
              <a:t>8/13/2013</a:t>
            </a:fld>
            <a:endParaRPr lang="en-US" dirty="0"/>
          </a:p>
        </p:txBody>
      </p:sp>
      <p:sp>
        <p:nvSpPr>
          <p:cNvPr id="4" name="Footer Placeholder 3"/>
          <p:cNvSpPr>
            <a:spLocks noGrp="1"/>
          </p:cNvSpPr>
          <p:nvPr>
            <p:ph type="ftr" sz="quarter" idx="2"/>
          </p:nvPr>
        </p:nvSpPr>
        <p:spPr>
          <a:xfrm>
            <a:off x="0" y="6658664"/>
            <a:ext cx="3996796" cy="350520"/>
          </a:xfrm>
          <a:prstGeom prst="rect">
            <a:avLst/>
          </a:prstGeom>
        </p:spPr>
        <p:txBody>
          <a:bodyPr vert="horz" lIns="92757" tIns="46378" rIns="92757" bIns="463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24445" y="6658664"/>
            <a:ext cx="3996796" cy="350520"/>
          </a:xfrm>
          <a:prstGeom prst="rect">
            <a:avLst/>
          </a:prstGeom>
        </p:spPr>
        <p:txBody>
          <a:bodyPr vert="horz" lIns="92757" tIns="46378" rIns="92757" bIns="46378" rtlCol="0" anchor="b"/>
          <a:lstStyle>
            <a:lvl1pPr algn="r">
              <a:defRPr sz="1200"/>
            </a:lvl1pPr>
          </a:lstStyle>
          <a:p>
            <a:fld id="{B824A939-0F57-46DA-B011-D1A6CDC6E488}" type="slidenum">
              <a:rPr lang="en-US" smtClean="0"/>
              <a:t>‹#›</a:t>
            </a:fld>
            <a:endParaRPr lang="en-US" dirty="0"/>
          </a:p>
        </p:txBody>
      </p:sp>
    </p:spTree>
    <p:extLst>
      <p:ext uri="{BB962C8B-B14F-4D97-AF65-F5344CB8AC3E}">
        <p14:creationId xmlns:p14="http://schemas.microsoft.com/office/powerpoint/2010/main" val="1982031806"/>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6796" cy="3505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5224445" y="0"/>
            <a:ext cx="3996796" cy="350520"/>
          </a:xfrm>
          <a:prstGeom prst="rect">
            <a:avLst/>
          </a:prstGeom>
        </p:spPr>
        <p:txBody>
          <a:bodyPr vert="horz" lIns="92757" tIns="46378" rIns="92757" bIns="46378" rtlCol="0"/>
          <a:lstStyle>
            <a:lvl1pPr algn="r">
              <a:defRPr sz="1200"/>
            </a:lvl1pPr>
          </a:lstStyle>
          <a:p>
            <a:fld id="{5606206D-FA11-4970-A66D-91EE8F870C24}" type="datetimeFigureOut">
              <a:rPr lang="en-US" smtClean="0"/>
              <a:t>8/13/2013</a:t>
            </a:fld>
            <a:endParaRPr lang="en-US" dirty="0"/>
          </a:p>
        </p:txBody>
      </p:sp>
      <p:sp>
        <p:nvSpPr>
          <p:cNvPr id="4" name="Slide Image Placeholder 3"/>
          <p:cNvSpPr>
            <a:spLocks noGrp="1" noRot="1" noChangeAspect="1"/>
          </p:cNvSpPr>
          <p:nvPr>
            <p:ph type="sldImg" idx="2"/>
          </p:nvPr>
        </p:nvSpPr>
        <p:spPr>
          <a:xfrm>
            <a:off x="2859088" y="525463"/>
            <a:ext cx="3505200" cy="2628900"/>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922338" y="3329940"/>
            <a:ext cx="7378700" cy="3154680"/>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3996796" cy="350520"/>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24445" y="6658664"/>
            <a:ext cx="3996796" cy="350520"/>
          </a:xfrm>
          <a:prstGeom prst="rect">
            <a:avLst/>
          </a:prstGeom>
        </p:spPr>
        <p:txBody>
          <a:bodyPr vert="horz" lIns="92757" tIns="46378" rIns="92757" bIns="46378" rtlCol="0" anchor="b"/>
          <a:lstStyle>
            <a:lvl1pPr algn="r">
              <a:defRPr sz="1200"/>
            </a:lvl1pPr>
          </a:lstStyle>
          <a:p>
            <a:fld id="{A3DEC5AD-2989-4629-9718-C85E313A67D6}" type="slidenum">
              <a:rPr lang="en-US" smtClean="0"/>
              <a:t>‹#›</a:t>
            </a:fld>
            <a:endParaRPr lang="en-US" dirty="0"/>
          </a:p>
        </p:txBody>
      </p:sp>
    </p:spTree>
    <p:extLst>
      <p:ext uri="{BB962C8B-B14F-4D97-AF65-F5344CB8AC3E}">
        <p14:creationId xmlns:p14="http://schemas.microsoft.com/office/powerpoint/2010/main" val="18584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086845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570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09640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1403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51165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753950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001448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85361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025461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03997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1099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33959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106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09882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76802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574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3933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29564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75579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790740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33805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313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76429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77824302"/>
      </p:ext>
    </p:extLst>
  </p:cSld>
  <p:clrMapOvr>
    <a:masterClrMapping/>
  </p:clrMapOvr>
</p:notes>
</file>

<file path=ppt/slideLayouts/_rels/slideLayout1.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p:cNvGrpSpPr/>
          <p:nvPr userDrawn="1"/>
        </p:nvGrpSpPr>
        <p:grpSpPr>
          <a:xfrm>
            <a:off x="2" y="6525549"/>
            <a:ext cx="9155722" cy="332451"/>
            <a:chOff x="2" y="6525549"/>
            <a:chExt cx="9155722" cy="332451"/>
          </a:xfrm>
        </p:grpSpPr>
        <p:sp>
          <p:nvSpPr>
            <p:cNvPr id="23" name="Rectangle 10"/>
            <p:cNvSpPr>
              <a:spLocks noChangeArrowheads="1"/>
            </p:cNvSpPr>
            <p:nvPr/>
          </p:nvSpPr>
          <p:spPr bwMode="auto">
            <a:xfrm>
              <a:off x="3666653" y="6525549"/>
              <a:ext cx="5489071" cy="332451"/>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Rectangle 10"/>
            <p:cNvSpPr>
              <a:spLocks noChangeArrowheads="1"/>
            </p:cNvSpPr>
            <p:nvPr/>
          </p:nvSpPr>
          <p:spPr bwMode="auto">
            <a:xfrm>
              <a:off x="2" y="6525549"/>
              <a:ext cx="3640694" cy="332451"/>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4" name="Date Placeholder 3"/>
          <p:cNvSpPr>
            <a:spLocks noGrp="1"/>
          </p:cNvSpPr>
          <p:nvPr userDrawn="1">
            <p:ph type="dt" sz="half" idx="10"/>
          </p:nvPr>
        </p:nvSpPr>
        <p:spPr/>
        <p:txBody>
          <a:bodyPr/>
          <a:lstStyle/>
          <a:p>
            <a:fld id="{0D2192B1-F167-4913-A85D-F1FAA1D91635}" type="datetimeFigureOut">
              <a:rPr lang="en-US" smtClean="0"/>
              <a:t>8/13/2013</a:t>
            </a:fld>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p>
            <a:fld id="{895C34BC-CED8-4E15-A283-F8157D62C0C6}"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361" y="3223847"/>
            <a:ext cx="3250603" cy="384837"/>
          </a:xfrm>
          <a:prstGeom prst="rect">
            <a:avLst/>
          </a:prstGeom>
        </p:spPr>
      </p:pic>
      <p:sp>
        <p:nvSpPr>
          <p:cNvPr id="8" name="Picture Placeholder 2"/>
          <p:cNvSpPr>
            <a:spLocks noGrp="1"/>
          </p:cNvSpPr>
          <p:nvPr userDrawn="1">
            <p:ph type="pic" sz="quarter" idx="13"/>
          </p:nvPr>
        </p:nvSpPr>
        <p:spPr>
          <a:xfrm>
            <a:off x="3661961" y="232013"/>
            <a:ext cx="5235853" cy="3835020"/>
          </a:xfrm>
        </p:spPr>
        <p:txBody>
          <a:bodyPr/>
          <a:lstStyle>
            <a:lvl1pPr marL="0" indent="0">
              <a:buFontTx/>
              <a:buNone/>
              <a:defRPr/>
            </a:lvl1pPr>
          </a:lstStyle>
          <a:p>
            <a:r>
              <a:rPr lang="en-US" dirty="0" smtClean="0"/>
              <a:t>Click icon to add picture</a:t>
            </a:r>
            <a:endParaRPr lang="en-US" dirty="0"/>
          </a:p>
        </p:txBody>
      </p:sp>
      <p:sp>
        <p:nvSpPr>
          <p:cNvPr id="10" name="Rectangle 4"/>
          <p:cNvSpPr>
            <a:spLocks noGrp="1" noChangeArrowheads="1"/>
          </p:cNvSpPr>
          <p:nvPr userDrawn="1">
            <p:ph type="ctrTitle" hasCustomPrompt="1"/>
          </p:nvPr>
        </p:nvSpPr>
        <p:spPr>
          <a:xfrm>
            <a:off x="3661961" y="4208823"/>
            <a:ext cx="5249803" cy="860425"/>
          </a:xfrm>
        </p:spPr>
        <p:txBody>
          <a:bodyPr>
            <a:normAutofit/>
          </a:bodyPr>
          <a:lstStyle>
            <a:lvl1pPr algn="l">
              <a:defRPr sz="2800" b="0">
                <a:solidFill>
                  <a:schemeClr val="tx1"/>
                </a:solidFill>
              </a:defRPr>
            </a:lvl1pPr>
          </a:lstStyle>
          <a:p>
            <a:pPr lvl="0"/>
            <a:r>
              <a:rPr lang="en-US" noProof="0" dirty="0" smtClean="0"/>
              <a:t>Click to edit </a:t>
            </a:r>
            <a:br>
              <a:rPr lang="en-US" noProof="0" dirty="0" smtClean="0"/>
            </a:br>
            <a:r>
              <a:rPr lang="en-US" noProof="0" dirty="0" smtClean="0"/>
              <a:t>Master title style</a:t>
            </a:r>
          </a:p>
        </p:txBody>
      </p:sp>
      <p:sp>
        <p:nvSpPr>
          <p:cNvPr id="11" name="Rectangle 5"/>
          <p:cNvSpPr>
            <a:spLocks noGrp="1" noChangeArrowheads="1"/>
          </p:cNvSpPr>
          <p:nvPr userDrawn="1">
            <p:ph type="subTitle" idx="1"/>
          </p:nvPr>
        </p:nvSpPr>
        <p:spPr>
          <a:xfrm>
            <a:off x="3661961" y="5086925"/>
            <a:ext cx="5249802" cy="634176"/>
          </a:xfrm>
        </p:spPr>
        <p:txBody>
          <a:bodyPr anchor="ctr" anchorCtr="0"/>
          <a:lstStyle>
            <a:lvl1pPr marL="0" indent="0" algn="l">
              <a:buFontTx/>
              <a:buNone/>
              <a:defRPr sz="2000" i="1"/>
            </a:lvl1pPr>
          </a:lstStyle>
          <a:p>
            <a:pPr lvl="0"/>
            <a:r>
              <a:rPr lang="en-US" noProof="0" smtClean="0"/>
              <a:t>Click to edit Master subtitle style</a:t>
            </a:r>
            <a:endParaRPr lang="en-US" noProof="0" dirty="0" smtClean="0"/>
          </a:p>
        </p:txBody>
      </p:sp>
      <p:sp>
        <p:nvSpPr>
          <p:cNvPr id="12" name="Text Placeholder 4"/>
          <p:cNvSpPr>
            <a:spLocks noGrp="1"/>
          </p:cNvSpPr>
          <p:nvPr userDrawn="1">
            <p:ph type="body" sz="quarter" idx="14" hasCustomPrompt="1"/>
          </p:nvPr>
        </p:nvSpPr>
        <p:spPr>
          <a:xfrm>
            <a:off x="3661961" y="5721101"/>
            <a:ext cx="5249803" cy="685800"/>
          </a:xfrm>
        </p:spPr>
        <p:txBody>
          <a:bodyPr/>
          <a:lstStyle>
            <a:lvl1pPr marL="0" indent="0">
              <a:buNone/>
              <a:defRPr sz="1400">
                <a:latin typeface="Arial" pitchFamily="34" charset="0"/>
                <a:cs typeface="Arial" pitchFamily="34" charset="0"/>
              </a:defRPr>
            </a:lvl1pPr>
          </a:lstStyle>
          <a:p>
            <a:r>
              <a:rPr lang="en-US" sz="2000" i="0" dirty="0" smtClean="0"/>
              <a:t>Click to add attorney name</a:t>
            </a:r>
          </a:p>
          <a:p>
            <a:r>
              <a:rPr lang="en-US" sz="2000" i="0" dirty="0" smtClean="0"/>
              <a:t>Click to add date</a:t>
            </a:r>
          </a:p>
        </p:txBody>
      </p:sp>
      <p:grpSp>
        <p:nvGrpSpPr>
          <p:cNvPr id="9" name="Group 8"/>
          <p:cNvGrpSpPr/>
          <p:nvPr userDrawn="1"/>
        </p:nvGrpSpPr>
        <p:grpSpPr>
          <a:xfrm>
            <a:off x="1" y="0"/>
            <a:ext cx="9155723" cy="109536"/>
            <a:chOff x="1" y="0"/>
            <a:chExt cx="9155723" cy="109536"/>
          </a:xfrm>
        </p:grpSpPr>
        <p:sp>
          <p:nvSpPr>
            <p:cNvPr id="14" name="Rectangle 10"/>
            <p:cNvSpPr>
              <a:spLocks noChangeArrowheads="1"/>
            </p:cNvSpPr>
            <p:nvPr userDrawn="1"/>
          </p:nvSpPr>
          <p:spPr bwMode="auto">
            <a:xfrm>
              <a:off x="1" y="0"/>
              <a:ext cx="3640695" cy="109536"/>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Rectangle 10"/>
            <p:cNvSpPr>
              <a:spLocks noChangeArrowheads="1"/>
            </p:cNvSpPr>
            <p:nvPr userDrawn="1"/>
          </p:nvSpPr>
          <p:spPr bwMode="auto">
            <a:xfrm>
              <a:off x="3666653" y="0"/>
              <a:ext cx="5489071" cy="109536"/>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24213696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24" name="Group 23"/>
          <p:cNvGrpSpPr/>
          <p:nvPr userDrawn="1"/>
        </p:nvGrpSpPr>
        <p:grpSpPr>
          <a:xfrm>
            <a:off x="4" y="6561984"/>
            <a:ext cx="9143995" cy="296016"/>
            <a:chOff x="4" y="6561984"/>
            <a:chExt cx="9143995" cy="296016"/>
          </a:xfrm>
        </p:grpSpPr>
        <p:sp>
          <p:nvSpPr>
            <p:cNvPr id="25" name="Rectangle 12"/>
            <p:cNvSpPr>
              <a:spLocks noChangeArrowheads="1"/>
            </p:cNvSpPr>
            <p:nvPr/>
          </p:nvSpPr>
          <p:spPr bwMode="auto">
            <a:xfrm>
              <a:off x="1771650" y="6561984"/>
              <a:ext cx="7372349" cy="296016"/>
            </a:xfrm>
            <a:prstGeom prst="rect">
              <a:avLst/>
            </a:prstGeom>
            <a:solidFill>
              <a:srgbClr val="CB333B"/>
            </a:solidFill>
            <a:ln>
              <a:noFill/>
            </a:ln>
            <a:effectLst/>
          </p:spPr>
          <p:txBody>
            <a:bodyPr wrap="none" anchor="ctr"/>
            <a:lstStyle/>
            <a:p>
              <a:endParaRPr lang="en-US" dirty="0">
                <a:latin typeface="Arial" pitchFamily="34" charset="0"/>
                <a:cs typeface="Arial" pitchFamily="34" charset="0"/>
              </a:endParaRPr>
            </a:p>
          </p:txBody>
        </p:sp>
        <p:sp>
          <p:nvSpPr>
            <p:cNvPr id="26" name="Rectangle 12"/>
            <p:cNvSpPr>
              <a:spLocks noChangeArrowheads="1"/>
            </p:cNvSpPr>
            <p:nvPr/>
          </p:nvSpPr>
          <p:spPr bwMode="auto">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cs typeface="Arial" pitchFamily="34" charset="0"/>
              </a:endParaRPr>
            </a:p>
          </p:txBody>
        </p:sp>
      </p:grpSp>
      <p:sp>
        <p:nvSpPr>
          <p:cNvPr id="2" name="Title 1"/>
          <p:cNvSpPr>
            <a:spLocks noGrp="1"/>
          </p:cNvSpPr>
          <p:nvPr>
            <p:ph type="title"/>
          </p:nvPr>
        </p:nvSpPr>
        <p:spPr>
          <a:xfrm>
            <a:off x="92525" y="168965"/>
            <a:ext cx="7363435" cy="1037493"/>
          </a:xfrm>
        </p:spPr>
        <p:txBody>
          <a:bodyPr anchor="t" anchorCtr="0"/>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417149" y="1418491"/>
            <a:ext cx="6449035" cy="42085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18492" y="5662246"/>
            <a:ext cx="6459416" cy="8733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192B1-F167-4913-A85D-F1FAA1D91635}" type="datetimeFigureOut">
              <a:rPr lang="en-US" smtClean="0"/>
              <a:t>8/13/2013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5C34BC-CED8-4E15-A283-F8157D62C0C6}" type="slidenum">
              <a:rPr lang="en-US" smtClean="0"/>
              <a:t>‹#›</a:t>
            </a:fld>
            <a:endParaRPr lang="en-US" dirty="0"/>
          </a:p>
        </p:txBody>
      </p:sp>
      <p:grpSp>
        <p:nvGrpSpPr>
          <p:cNvPr id="20" name="Group 19"/>
          <p:cNvGrpSpPr/>
          <p:nvPr userDrawn="1"/>
        </p:nvGrpSpPr>
        <p:grpSpPr>
          <a:xfrm>
            <a:off x="5" y="1047677"/>
            <a:ext cx="9143995" cy="304903"/>
            <a:chOff x="3" y="596415"/>
            <a:chExt cx="9143995" cy="304903"/>
          </a:xfrm>
        </p:grpSpPr>
        <p:sp>
          <p:nvSpPr>
            <p:cNvPr id="21" name="Rectangle 10"/>
            <p:cNvSpPr>
              <a:spLocks noChangeArrowheads="1"/>
            </p:cNvSpPr>
            <p:nvPr/>
          </p:nvSpPr>
          <p:spPr bwMode="auto">
            <a:xfrm>
              <a:off x="3" y="8051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Rectangle 10"/>
            <p:cNvSpPr>
              <a:spLocks noChangeArrowheads="1"/>
            </p:cNvSpPr>
            <p:nvPr/>
          </p:nvSpPr>
          <p:spPr bwMode="auto">
            <a:xfrm>
              <a:off x="7396781" y="8051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4912" y="596415"/>
              <a:ext cx="1461477" cy="173208"/>
            </a:xfrm>
            <a:prstGeom prst="rect">
              <a:avLst/>
            </a:prstGeom>
          </p:spPr>
        </p:pic>
      </p:grpSp>
    </p:spTree>
    <p:extLst>
      <p:ext uri="{BB962C8B-B14F-4D97-AF65-F5344CB8AC3E}">
        <p14:creationId xmlns:p14="http://schemas.microsoft.com/office/powerpoint/2010/main" val="1142002304"/>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6" name="Group 25"/>
          <p:cNvGrpSpPr/>
          <p:nvPr userDrawn="1"/>
        </p:nvGrpSpPr>
        <p:grpSpPr>
          <a:xfrm>
            <a:off x="4" y="6561984"/>
            <a:ext cx="9143995" cy="296016"/>
            <a:chOff x="4" y="6561984"/>
            <a:chExt cx="9143995" cy="296016"/>
          </a:xfrm>
        </p:grpSpPr>
        <p:sp>
          <p:nvSpPr>
            <p:cNvPr id="27" name="Rectangle 12"/>
            <p:cNvSpPr>
              <a:spLocks noChangeArrowheads="1"/>
            </p:cNvSpPr>
            <p:nvPr/>
          </p:nvSpPr>
          <p:spPr bwMode="auto">
            <a:xfrm>
              <a:off x="1771650" y="6561984"/>
              <a:ext cx="7372349" cy="296016"/>
            </a:xfrm>
            <a:prstGeom prst="rect">
              <a:avLst/>
            </a:prstGeom>
            <a:solidFill>
              <a:srgbClr val="CB333B"/>
            </a:solidFill>
            <a:ln>
              <a:noFill/>
            </a:ln>
            <a:effectLst/>
          </p:spPr>
          <p:txBody>
            <a:bodyPr wrap="none" anchor="ctr"/>
            <a:lstStyle/>
            <a:p>
              <a:endParaRPr lang="en-US" dirty="0">
                <a:latin typeface="Arial" pitchFamily="34" charset="0"/>
                <a:cs typeface="Arial" pitchFamily="34" charset="0"/>
              </a:endParaRPr>
            </a:p>
          </p:txBody>
        </p:sp>
        <p:sp>
          <p:nvSpPr>
            <p:cNvPr id="28" name="Rectangle 12"/>
            <p:cNvSpPr>
              <a:spLocks noChangeArrowheads="1"/>
            </p:cNvSpPr>
            <p:nvPr/>
          </p:nvSpPr>
          <p:spPr bwMode="auto">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cs typeface="Arial" pitchFamily="34" charset="0"/>
              </a:endParaRPr>
            </a:p>
          </p:txBody>
        </p:sp>
      </p:grpSp>
      <p:sp>
        <p:nvSpPr>
          <p:cNvPr id="2" name="Title 1"/>
          <p:cNvSpPr>
            <a:spLocks noGrp="1"/>
          </p:cNvSpPr>
          <p:nvPr>
            <p:ph type="title"/>
          </p:nvPr>
        </p:nvSpPr>
        <p:spPr>
          <a:xfrm>
            <a:off x="228599" y="116991"/>
            <a:ext cx="8669215" cy="996702"/>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34461" y="1641231"/>
            <a:ext cx="8663354" cy="4794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2192B1-F167-4913-A85D-F1FAA1D91635}" type="datetimeFigureOut">
              <a:rPr lang="en-US" smtClean="0"/>
              <a:t>8/13/2013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C34BC-CED8-4E15-A283-F8157D62C0C6}" type="slidenum">
              <a:rPr lang="en-US" smtClean="0"/>
              <a:t>‹#›</a:t>
            </a:fld>
            <a:endParaRPr lang="en-US" dirty="0"/>
          </a:p>
        </p:txBody>
      </p:sp>
      <p:grpSp>
        <p:nvGrpSpPr>
          <p:cNvPr id="19" name="Group 18"/>
          <p:cNvGrpSpPr/>
          <p:nvPr userDrawn="1"/>
        </p:nvGrpSpPr>
        <p:grpSpPr>
          <a:xfrm>
            <a:off x="3" y="1225807"/>
            <a:ext cx="9143995" cy="304903"/>
            <a:chOff x="3" y="596415"/>
            <a:chExt cx="9143995" cy="304903"/>
          </a:xfrm>
        </p:grpSpPr>
        <p:sp>
          <p:nvSpPr>
            <p:cNvPr id="20" name="Rectangle 10"/>
            <p:cNvSpPr>
              <a:spLocks noChangeArrowheads="1"/>
            </p:cNvSpPr>
            <p:nvPr/>
          </p:nvSpPr>
          <p:spPr bwMode="auto">
            <a:xfrm>
              <a:off x="3" y="8051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Rectangle 10"/>
            <p:cNvSpPr>
              <a:spLocks noChangeArrowheads="1"/>
            </p:cNvSpPr>
            <p:nvPr/>
          </p:nvSpPr>
          <p:spPr bwMode="auto">
            <a:xfrm>
              <a:off x="7396781" y="8051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4912" y="596415"/>
              <a:ext cx="1461477" cy="173208"/>
            </a:xfrm>
            <a:prstGeom prst="rect">
              <a:avLst/>
            </a:prstGeom>
          </p:spPr>
        </p:pic>
      </p:grpSp>
    </p:spTree>
    <p:extLst>
      <p:ext uri="{BB962C8B-B14F-4D97-AF65-F5344CB8AC3E}">
        <p14:creationId xmlns:p14="http://schemas.microsoft.com/office/powerpoint/2010/main" val="4016872008"/>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26" name="Group 25"/>
          <p:cNvGrpSpPr/>
          <p:nvPr userDrawn="1"/>
        </p:nvGrpSpPr>
        <p:grpSpPr>
          <a:xfrm>
            <a:off x="4" y="6561984"/>
            <a:ext cx="9143995" cy="296016"/>
            <a:chOff x="4" y="6561984"/>
            <a:chExt cx="9143995" cy="296016"/>
          </a:xfrm>
        </p:grpSpPr>
        <p:sp>
          <p:nvSpPr>
            <p:cNvPr id="27" name="Rectangle 12"/>
            <p:cNvSpPr>
              <a:spLocks noChangeArrowheads="1"/>
            </p:cNvSpPr>
            <p:nvPr/>
          </p:nvSpPr>
          <p:spPr bwMode="auto">
            <a:xfrm>
              <a:off x="1771650" y="6561984"/>
              <a:ext cx="7372349" cy="296016"/>
            </a:xfrm>
            <a:prstGeom prst="rect">
              <a:avLst/>
            </a:prstGeom>
            <a:solidFill>
              <a:srgbClr val="CB333B"/>
            </a:solidFill>
            <a:ln>
              <a:noFill/>
            </a:ln>
            <a:effectLst/>
          </p:spPr>
          <p:txBody>
            <a:bodyPr wrap="none" anchor="ctr"/>
            <a:lstStyle/>
            <a:p>
              <a:endParaRPr lang="en-US" dirty="0">
                <a:latin typeface="Arial" pitchFamily="34" charset="0"/>
                <a:cs typeface="Arial" pitchFamily="34" charset="0"/>
              </a:endParaRPr>
            </a:p>
          </p:txBody>
        </p:sp>
        <p:sp>
          <p:nvSpPr>
            <p:cNvPr id="28" name="Rectangle 12"/>
            <p:cNvSpPr>
              <a:spLocks noChangeArrowheads="1"/>
            </p:cNvSpPr>
            <p:nvPr/>
          </p:nvSpPr>
          <p:spPr bwMode="auto">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cs typeface="Arial" pitchFamily="34" charset="0"/>
              </a:endParaRPr>
            </a:p>
          </p:txBody>
        </p:sp>
      </p:grpSp>
      <p:sp>
        <p:nvSpPr>
          <p:cNvPr id="2" name="Vertical Title 1"/>
          <p:cNvSpPr>
            <a:spLocks noGrp="1"/>
          </p:cNvSpPr>
          <p:nvPr>
            <p:ph type="title" orient="vert"/>
          </p:nvPr>
        </p:nvSpPr>
        <p:spPr>
          <a:xfrm>
            <a:off x="6629400" y="644769"/>
            <a:ext cx="2280138" cy="58146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33046"/>
            <a:ext cx="6324600" cy="58146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2192B1-F167-4913-A85D-F1FAA1D91635}" type="datetimeFigureOut">
              <a:rPr lang="en-US" smtClean="0"/>
              <a:t>8/13/2013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C34BC-CED8-4E15-A283-F8157D62C0C6}" type="slidenum">
              <a:rPr lang="en-US" smtClean="0"/>
              <a:t>‹#›</a:t>
            </a:fld>
            <a:endParaRPr lang="en-US" dirty="0"/>
          </a:p>
        </p:txBody>
      </p:sp>
      <p:grpSp>
        <p:nvGrpSpPr>
          <p:cNvPr id="19" name="Group 18"/>
          <p:cNvGrpSpPr/>
          <p:nvPr userDrawn="1"/>
        </p:nvGrpSpPr>
        <p:grpSpPr>
          <a:xfrm>
            <a:off x="5" y="121402"/>
            <a:ext cx="9143995" cy="304903"/>
            <a:chOff x="3" y="596415"/>
            <a:chExt cx="9143995" cy="304903"/>
          </a:xfrm>
        </p:grpSpPr>
        <p:sp>
          <p:nvSpPr>
            <p:cNvPr id="20" name="Rectangle 10"/>
            <p:cNvSpPr>
              <a:spLocks noChangeArrowheads="1"/>
            </p:cNvSpPr>
            <p:nvPr/>
          </p:nvSpPr>
          <p:spPr bwMode="auto">
            <a:xfrm>
              <a:off x="3" y="8051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Rectangle 10"/>
            <p:cNvSpPr>
              <a:spLocks noChangeArrowheads="1"/>
            </p:cNvSpPr>
            <p:nvPr/>
          </p:nvSpPr>
          <p:spPr bwMode="auto">
            <a:xfrm>
              <a:off x="7396781" y="8051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4912" y="596415"/>
              <a:ext cx="1461477" cy="173208"/>
            </a:xfrm>
            <a:prstGeom prst="rect">
              <a:avLst/>
            </a:prstGeom>
          </p:spPr>
        </p:pic>
      </p:grpSp>
    </p:spTree>
    <p:extLst>
      <p:ext uri="{BB962C8B-B14F-4D97-AF65-F5344CB8AC3E}">
        <p14:creationId xmlns:p14="http://schemas.microsoft.com/office/powerpoint/2010/main" val="1632576695"/>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Page Layout">
    <p:spTree>
      <p:nvGrpSpPr>
        <p:cNvPr id="1" name=""/>
        <p:cNvGrpSpPr/>
        <p:nvPr/>
      </p:nvGrpSpPr>
      <p:grpSpPr>
        <a:xfrm>
          <a:off x="0" y="0"/>
          <a:ext cx="0" cy="0"/>
          <a:chOff x="0" y="0"/>
          <a:chExt cx="0" cy="0"/>
        </a:xfrm>
      </p:grpSpPr>
      <p:grpSp>
        <p:nvGrpSpPr>
          <p:cNvPr id="21" name="Group 20"/>
          <p:cNvGrpSpPr/>
          <p:nvPr userDrawn="1"/>
        </p:nvGrpSpPr>
        <p:grpSpPr>
          <a:xfrm>
            <a:off x="2" y="6525549"/>
            <a:ext cx="9155722" cy="332451"/>
            <a:chOff x="2" y="6525549"/>
            <a:chExt cx="9155722" cy="332451"/>
          </a:xfrm>
        </p:grpSpPr>
        <p:sp>
          <p:nvSpPr>
            <p:cNvPr id="22" name="Rectangle 10"/>
            <p:cNvSpPr>
              <a:spLocks noChangeArrowheads="1"/>
            </p:cNvSpPr>
            <p:nvPr/>
          </p:nvSpPr>
          <p:spPr bwMode="auto">
            <a:xfrm>
              <a:off x="3666653" y="6525549"/>
              <a:ext cx="5489071" cy="332451"/>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Rectangle 10"/>
            <p:cNvSpPr>
              <a:spLocks noChangeArrowheads="1"/>
            </p:cNvSpPr>
            <p:nvPr/>
          </p:nvSpPr>
          <p:spPr bwMode="auto">
            <a:xfrm>
              <a:off x="2" y="6525549"/>
              <a:ext cx="3640694" cy="332451"/>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3" name="Date Placeholder 2"/>
          <p:cNvSpPr>
            <a:spLocks noGrp="1"/>
          </p:cNvSpPr>
          <p:nvPr userDrawn="1">
            <p:ph type="dt" sz="half" idx="10"/>
          </p:nvPr>
        </p:nvSpPr>
        <p:spPr/>
        <p:txBody>
          <a:bodyPr/>
          <a:lstStyle/>
          <a:p>
            <a:fld id="{0D2192B1-F167-4913-A85D-F1FAA1D91635}" type="datetimeFigureOut">
              <a:rPr lang="en-US" smtClean="0"/>
              <a:pPr/>
              <a:t>8/13/2013</a:t>
            </a:fld>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5" name="Slide Number Placeholder 4"/>
          <p:cNvSpPr>
            <a:spLocks noGrp="1"/>
          </p:cNvSpPr>
          <p:nvPr userDrawn="1">
            <p:ph type="sldNum" sz="quarter" idx="12"/>
          </p:nvPr>
        </p:nvSpPr>
        <p:spPr>
          <a:xfrm>
            <a:off x="6043776" y="6563774"/>
            <a:ext cx="1498336" cy="294226"/>
          </a:xfrm>
        </p:spPr>
        <p:txBody>
          <a:bodyPr/>
          <a:lstStyle/>
          <a:p>
            <a:fld id="{895C34BC-CED8-4E15-A283-F8157D62C0C6}" type="slidenum">
              <a:rPr lang="en-US" smtClean="0"/>
              <a:pPr/>
              <a:t>‹#›</a:t>
            </a:fld>
            <a:endParaRPr lang="en-US" dirty="0"/>
          </a:p>
        </p:txBody>
      </p:sp>
      <p:sp>
        <p:nvSpPr>
          <p:cNvPr id="6" name="TextBox 5"/>
          <p:cNvSpPr txBox="1"/>
          <p:nvPr userDrawn="1"/>
        </p:nvSpPr>
        <p:spPr bwMode="auto">
          <a:xfrm>
            <a:off x="5604690" y="1208892"/>
            <a:ext cx="3011771"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nSpc>
                <a:spcPct val="100000"/>
              </a:lnSpc>
            </a:pPr>
            <a:r>
              <a:rPr lang="en-US" sz="2000" i="0" dirty="0" smtClean="0">
                <a:latin typeface="Arial" pitchFamily="34" charset="0"/>
                <a:cs typeface="Arial" pitchFamily="34" charset="0"/>
              </a:rPr>
              <a:t>Chicago</a:t>
            </a:r>
          </a:p>
          <a:p>
            <a:pPr>
              <a:lnSpc>
                <a:spcPct val="100000"/>
              </a:lnSpc>
            </a:pPr>
            <a:r>
              <a:rPr lang="en-US" sz="2000" i="0" dirty="0" smtClean="0">
                <a:latin typeface="Arial" pitchFamily="34" charset="0"/>
                <a:cs typeface="Arial" pitchFamily="34" charset="0"/>
              </a:rPr>
              <a:t>Cincinnati</a:t>
            </a:r>
          </a:p>
          <a:p>
            <a:pPr>
              <a:lnSpc>
                <a:spcPct val="100000"/>
              </a:lnSpc>
            </a:pPr>
            <a:r>
              <a:rPr lang="en-US" sz="2000" i="0" dirty="0" smtClean="0">
                <a:latin typeface="Arial" pitchFamily="34" charset="0"/>
                <a:cs typeface="Arial" pitchFamily="34" charset="0"/>
              </a:rPr>
              <a:t>Cleveland</a:t>
            </a:r>
          </a:p>
          <a:p>
            <a:pPr>
              <a:lnSpc>
                <a:spcPct val="100000"/>
              </a:lnSpc>
            </a:pPr>
            <a:r>
              <a:rPr lang="en-US" sz="2000" i="0" dirty="0" smtClean="0">
                <a:latin typeface="Arial" pitchFamily="34" charset="0"/>
                <a:cs typeface="Arial" pitchFamily="34" charset="0"/>
              </a:rPr>
              <a:t>Columbus</a:t>
            </a:r>
          </a:p>
          <a:p>
            <a:pPr>
              <a:lnSpc>
                <a:spcPct val="100000"/>
              </a:lnSpc>
            </a:pPr>
            <a:r>
              <a:rPr lang="en-US" sz="2000" i="0" dirty="0" smtClean="0">
                <a:latin typeface="Arial" pitchFamily="34" charset="0"/>
                <a:cs typeface="Arial" pitchFamily="34" charset="0"/>
              </a:rPr>
              <a:t>Costa Mesa</a:t>
            </a:r>
          </a:p>
          <a:p>
            <a:pPr>
              <a:lnSpc>
                <a:spcPct val="100000"/>
              </a:lnSpc>
            </a:pPr>
            <a:r>
              <a:rPr lang="en-US" sz="2000" i="0" dirty="0" smtClean="0">
                <a:latin typeface="Arial" pitchFamily="34" charset="0"/>
                <a:cs typeface="Arial" pitchFamily="34" charset="0"/>
              </a:rPr>
              <a:t>Denver</a:t>
            </a:r>
          </a:p>
          <a:p>
            <a:pPr>
              <a:lnSpc>
                <a:spcPct val="100000"/>
              </a:lnSpc>
            </a:pPr>
            <a:r>
              <a:rPr lang="en-US" sz="2000" i="0" dirty="0" smtClean="0">
                <a:latin typeface="Arial" pitchFamily="34" charset="0"/>
                <a:cs typeface="Arial" pitchFamily="34" charset="0"/>
              </a:rPr>
              <a:t>Houston</a:t>
            </a:r>
          </a:p>
          <a:p>
            <a:pPr>
              <a:lnSpc>
                <a:spcPct val="100000"/>
              </a:lnSpc>
            </a:pPr>
            <a:r>
              <a:rPr lang="en-US" sz="2000" i="0" dirty="0" smtClean="0">
                <a:latin typeface="Arial" pitchFamily="34" charset="0"/>
                <a:cs typeface="Arial" pitchFamily="34" charset="0"/>
              </a:rPr>
              <a:t>Los Angeles</a:t>
            </a:r>
          </a:p>
          <a:p>
            <a:pPr>
              <a:lnSpc>
                <a:spcPct val="100000"/>
              </a:lnSpc>
            </a:pPr>
            <a:r>
              <a:rPr lang="en-US" sz="2000" i="0" dirty="0" smtClean="0">
                <a:latin typeface="Arial" pitchFamily="34" charset="0"/>
                <a:cs typeface="Arial" pitchFamily="34" charset="0"/>
              </a:rPr>
              <a:t>New York</a:t>
            </a:r>
          </a:p>
          <a:p>
            <a:pPr>
              <a:lnSpc>
                <a:spcPct val="100000"/>
              </a:lnSpc>
            </a:pPr>
            <a:r>
              <a:rPr lang="en-US" sz="2000" i="0" dirty="0" smtClean="0">
                <a:latin typeface="Arial" pitchFamily="34" charset="0"/>
                <a:cs typeface="Arial" pitchFamily="34" charset="0"/>
              </a:rPr>
              <a:t>Orlando</a:t>
            </a:r>
          </a:p>
          <a:p>
            <a:pPr>
              <a:lnSpc>
                <a:spcPct val="100000"/>
              </a:lnSpc>
            </a:pPr>
            <a:r>
              <a:rPr lang="en-US" sz="2000" i="0" dirty="0" smtClean="0">
                <a:latin typeface="Arial" pitchFamily="34" charset="0"/>
                <a:cs typeface="Arial" pitchFamily="34" charset="0"/>
              </a:rPr>
              <a:t>Washington, DC</a:t>
            </a:r>
          </a:p>
          <a:p>
            <a:pPr>
              <a:lnSpc>
                <a:spcPct val="100000"/>
              </a:lnSpc>
            </a:pPr>
            <a:endParaRPr lang="en-US" sz="2000" b="1" i="0" dirty="0" smtClean="0">
              <a:latin typeface="Arial" pitchFamily="34" charset="0"/>
              <a:cs typeface="Arial" pitchFamily="34" charset="0"/>
            </a:endParaRPr>
          </a:p>
          <a:p>
            <a:pPr>
              <a:lnSpc>
                <a:spcPct val="100000"/>
              </a:lnSpc>
            </a:pPr>
            <a:r>
              <a:rPr lang="en-US" sz="2000" b="1" i="0" dirty="0" smtClean="0">
                <a:latin typeface="Arial" pitchFamily="34" charset="0"/>
                <a:cs typeface="Arial" pitchFamily="34" charset="0"/>
              </a:rPr>
              <a:t>www.bakerlaw.com</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870" y="2870769"/>
            <a:ext cx="3250603" cy="384837"/>
          </a:xfrm>
          <a:prstGeom prst="rect">
            <a:avLst/>
          </a:prstGeom>
        </p:spPr>
      </p:pic>
      <p:sp>
        <p:nvSpPr>
          <p:cNvPr id="9" name="Rectangle 8"/>
          <p:cNvSpPr/>
          <p:nvPr userDrawn="1"/>
        </p:nvSpPr>
        <p:spPr>
          <a:xfrm>
            <a:off x="7542111" y="6584052"/>
            <a:ext cx="1598515" cy="215444"/>
          </a:xfrm>
          <a:prstGeom prst="rect">
            <a:avLst/>
          </a:prstGeom>
        </p:spPr>
        <p:txBody>
          <a:bodyPr wrap="none">
            <a:spAutoFit/>
          </a:bodyPr>
          <a:lstStyle/>
          <a:p>
            <a:r>
              <a:rPr lang="en-US" sz="800" baseline="0" dirty="0" smtClean="0">
                <a:solidFill>
                  <a:schemeClr val="bg1"/>
                </a:solidFill>
                <a:latin typeface="Arial" pitchFamily="34" charset="0"/>
                <a:cs typeface="Arial" pitchFamily="34" charset="0"/>
              </a:rPr>
              <a:t> © 2013 Baker &amp; Hostetler LLP</a:t>
            </a:r>
            <a:endParaRPr lang="en-US" sz="800" dirty="0">
              <a:solidFill>
                <a:schemeClr val="bg1"/>
              </a:solidFill>
              <a:latin typeface="Arial" pitchFamily="34" charset="0"/>
              <a:cs typeface="Arial" pitchFamily="34" charset="0"/>
            </a:endParaRPr>
          </a:p>
        </p:txBody>
      </p:sp>
      <p:grpSp>
        <p:nvGrpSpPr>
          <p:cNvPr id="18" name="Group 17"/>
          <p:cNvGrpSpPr/>
          <p:nvPr userDrawn="1"/>
        </p:nvGrpSpPr>
        <p:grpSpPr>
          <a:xfrm>
            <a:off x="1" y="0"/>
            <a:ext cx="9155723" cy="109536"/>
            <a:chOff x="1" y="0"/>
            <a:chExt cx="9155723" cy="109536"/>
          </a:xfrm>
        </p:grpSpPr>
        <p:sp>
          <p:nvSpPr>
            <p:cNvPr id="19" name="Rectangle 10"/>
            <p:cNvSpPr>
              <a:spLocks noChangeArrowheads="1"/>
            </p:cNvSpPr>
            <p:nvPr userDrawn="1"/>
          </p:nvSpPr>
          <p:spPr bwMode="auto">
            <a:xfrm>
              <a:off x="1" y="0"/>
              <a:ext cx="3640695" cy="109536"/>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Rectangle 10"/>
            <p:cNvSpPr>
              <a:spLocks noChangeArrowheads="1"/>
            </p:cNvSpPr>
            <p:nvPr userDrawn="1"/>
          </p:nvSpPr>
          <p:spPr bwMode="auto">
            <a:xfrm>
              <a:off x="3666653" y="0"/>
              <a:ext cx="5489071" cy="109536"/>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32784739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H Title Slide">
    <p:spTree>
      <p:nvGrpSpPr>
        <p:cNvPr id="1" name=""/>
        <p:cNvGrpSpPr/>
        <p:nvPr/>
      </p:nvGrpSpPr>
      <p:grpSpPr>
        <a:xfrm>
          <a:off x="0" y="0"/>
          <a:ext cx="0" cy="0"/>
          <a:chOff x="0" y="0"/>
          <a:chExt cx="0" cy="0"/>
        </a:xfrm>
      </p:grpSpPr>
      <p:grpSp>
        <p:nvGrpSpPr>
          <p:cNvPr id="10" name="Group 9"/>
          <p:cNvGrpSpPr/>
          <p:nvPr userDrawn="1"/>
        </p:nvGrpSpPr>
        <p:grpSpPr>
          <a:xfrm>
            <a:off x="4" y="6561984"/>
            <a:ext cx="9143995" cy="296016"/>
            <a:chOff x="4" y="6561984"/>
            <a:chExt cx="9143995" cy="296016"/>
          </a:xfrm>
        </p:grpSpPr>
        <p:sp>
          <p:nvSpPr>
            <p:cNvPr id="17" name="Rectangle 12"/>
            <p:cNvSpPr>
              <a:spLocks noChangeArrowheads="1"/>
            </p:cNvSpPr>
            <p:nvPr/>
          </p:nvSpPr>
          <p:spPr bwMode="auto">
            <a:xfrm>
              <a:off x="1771650" y="6561984"/>
              <a:ext cx="7372349" cy="296016"/>
            </a:xfrm>
            <a:prstGeom prst="rect">
              <a:avLst/>
            </a:prstGeom>
            <a:solidFill>
              <a:srgbClr val="CB333B"/>
            </a:solidFill>
            <a:ln>
              <a:noFill/>
            </a:ln>
            <a:effectLst/>
          </p:spPr>
          <p:txBody>
            <a:bodyPr wrap="none" anchor="ctr"/>
            <a:lstStyle/>
            <a:p>
              <a:endParaRPr lang="en-US" dirty="0">
                <a:latin typeface="Arial" pitchFamily="34" charset="0"/>
                <a:cs typeface="Arial" pitchFamily="34" charset="0"/>
              </a:endParaRPr>
            </a:p>
          </p:txBody>
        </p:sp>
        <p:sp>
          <p:nvSpPr>
            <p:cNvPr id="18" name="Rectangle 12"/>
            <p:cNvSpPr>
              <a:spLocks noChangeArrowheads="1"/>
            </p:cNvSpPr>
            <p:nvPr/>
          </p:nvSpPr>
          <p:spPr bwMode="auto">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cs typeface="Arial" pitchFamily="34" charset="0"/>
              </a:endParaRPr>
            </a:p>
          </p:txBody>
        </p:sp>
      </p:grpSp>
      <p:sp>
        <p:nvSpPr>
          <p:cNvPr id="2" name="Title 1"/>
          <p:cNvSpPr>
            <a:spLocks noGrp="1"/>
          </p:cNvSpPr>
          <p:nvPr userDrawn="1">
            <p:ph type="ctrTitle"/>
          </p:nvPr>
        </p:nvSpPr>
        <p:spPr>
          <a:xfrm>
            <a:off x="685800" y="1274640"/>
            <a:ext cx="7772400" cy="1470025"/>
          </a:xfrm>
        </p:spPr>
        <p:txBody>
          <a:bodyPr/>
          <a:lstStyle/>
          <a:p>
            <a:r>
              <a:rPr lang="en-US" smtClean="0"/>
              <a:t>Click to edit Master title style</a:t>
            </a:r>
            <a:endParaRPr lang="en-US" dirty="0"/>
          </a:p>
        </p:txBody>
      </p:sp>
      <p:sp>
        <p:nvSpPr>
          <p:cNvPr id="3" name="Subtitle 2"/>
          <p:cNvSpPr>
            <a:spLocks noGrp="1"/>
          </p:cNvSpPr>
          <p:nvPr userDrawn="1">
            <p:ph type="subTitle" idx="1"/>
          </p:nvPr>
        </p:nvSpPr>
        <p:spPr>
          <a:xfrm>
            <a:off x="1336431" y="3358662"/>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userDrawn="1">
            <p:ph type="dt" sz="half" idx="10"/>
          </p:nvPr>
        </p:nvSpPr>
        <p:spPr/>
        <p:txBody>
          <a:bodyPr/>
          <a:lstStyle/>
          <a:p>
            <a:fld id="{0D2192B1-F167-4913-A85D-F1FAA1D91635}" type="datetimeFigureOut">
              <a:rPr lang="en-US" smtClean="0"/>
              <a:t>8/13/2013</a:t>
            </a:fld>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p>
            <a:fld id="{895C34BC-CED8-4E15-A283-F8157D62C0C6}" type="slidenum">
              <a:rPr lang="en-US" smtClean="0"/>
              <a:t>‹#›</a:t>
            </a:fld>
            <a:endParaRPr lang="en-US" dirty="0"/>
          </a:p>
        </p:txBody>
      </p:sp>
      <p:grpSp>
        <p:nvGrpSpPr>
          <p:cNvPr id="7" name="Group 6"/>
          <p:cNvGrpSpPr/>
          <p:nvPr userDrawn="1"/>
        </p:nvGrpSpPr>
        <p:grpSpPr>
          <a:xfrm>
            <a:off x="3" y="596415"/>
            <a:ext cx="9143995" cy="304903"/>
            <a:chOff x="3" y="596415"/>
            <a:chExt cx="9143995" cy="304903"/>
          </a:xfrm>
        </p:grpSpPr>
        <p:sp>
          <p:nvSpPr>
            <p:cNvPr id="13" name="Rectangle 10"/>
            <p:cNvSpPr>
              <a:spLocks noChangeArrowheads="1"/>
            </p:cNvSpPr>
            <p:nvPr/>
          </p:nvSpPr>
          <p:spPr bwMode="auto">
            <a:xfrm>
              <a:off x="3" y="8051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Rectangle 10"/>
            <p:cNvSpPr>
              <a:spLocks noChangeArrowheads="1"/>
            </p:cNvSpPr>
            <p:nvPr/>
          </p:nvSpPr>
          <p:spPr bwMode="auto">
            <a:xfrm>
              <a:off x="7396781" y="8051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4912" y="596415"/>
              <a:ext cx="1461477" cy="173208"/>
            </a:xfrm>
            <a:prstGeom prst="rect">
              <a:avLst/>
            </a:prstGeom>
          </p:spPr>
        </p:pic>
      </p:grpSp>
    </p:spTree>
    <p:extLst>
      <p:ext uri="{BB962C8B-B14F-4D97-AF65-F5344CB8AC3E}">
        <p14:creationId xmlns:p14="http://schemas.microsoft.com/office/powerpoint/2010/main" val="39825994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3" name="Group 22"/>
          <p:cNvGrpSpPr/>
          <p:nvPr userDrawn="1"/>
        </p:nvGrpSpPr>
        <p:grpSpPr>
          <a:xfrm>
            <a:off x="4" y="6561984"/>
            <a:ext cx="9143995" cy="296016"/>
            <a:chOff x="4" y="6561984"/>
            <a:chExt cx="9143995" cy="296016"/>
          </a:xfrm>
        </p:grpSpPr>
        <p:sp>
          <p:nvSpPr>
            <p:cNvPr id="24" name="Rectangle 12"/>
            <p:cNvSpPr>
              <a:spLocks noChangeArrowheads="1"/>
            </p:cNvSpPr>
            <p:nvPr/>
          </p:nvSpPr>
          <p:spPr bwMode="auto">
            <a:xfrm>
              <a:off x="1771650" y="6561984"/>
              <a:ext cx="7372349" cy="296016"/>
            </a:xfrm>
            <a:prstGeom prst="rect">
              <a:avLst/>
            </a:prstGeom>
            <a:solidFill>
              <a:srgbClr val="CB333B"/>
            </a:solidFill>
            <a:ln>
              <a:noFill/>
            </a:ln>
            <a:effectLst/>
          </p:spPr>
          <p:txBody>
            <a:bodyPr wrap="none" anchor="ctr"/>
            <a:lstStyle/>
            <a:p>
              <a:endParaRPr lang="en-US" dirty="0">
                <a:latin typeface="Arial" pitchFamily="34" charset="0"/>
                <a:cs typeface="Arial" pitchFamily="34" charset="0"/>
              </a:endParaRPr>
            </a:p>
          </p:txBody>
        </p:sp>
        <p:sp>
          <p:nvSpPr>
            <p:cNvPr id="25" name="Rectangle 12"/>
            <p:cNvSpPr>
              <a:spLocks noChangeArrowheads="1"/>
            </p:cNvSpPr>
            <p:nvPr/>
          </p:nvSpPr>
          <p:spPr bwMode="auto">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cs typeface="Arial" pitchFamily="34" charset="0"/>
              </a:endParaRPr>
            </a:p>
          </p:txBody>
        </p:sp>
      </p:grpSp>
      <p:sp>
        <p:nvSpPr>
          <p:cNvPr id="2" name="Title 1"/>
          <p:cNvSpPr>
            <a:spLocks noGrp="1"/>
          </p:cNvSpPr>
          <p:nvPr>
            <p:ph type="title"/>
          </p:nvPr>
        </p:nvSpPr>
        <p:spPr>
          <a:xfrm>
            <a:off x="106878" y="116991"/>
            <a:ext cx="7208321" cy="1163271"/>
          </a:xfrm>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118753" y="1512278"/>
            <a:ext cx="8779061" cy="4923692"/>
          </a:xfrm>
        </p:spPr>
        <p:txBody>
          <a:bodyPr/>
          <a:lstStyle>
            <a:lvl1pPr marL="457200" indent="-457200">
              <a:defRPr/>
            </a:lvl1pPr>
            <a:lvl2pPr marL="914400" indent="-457200">
              <a:buFont typeface="Arial" pitchFamily="34" charset="0"/>
              <a:buChar char="–"/>
              <a:defRPr/>
            </a:lvl2pPr>
            <a:lvl3pPr marL="1371600" indent="-457200">
              <a:buFont typeface="Arial" pitchFamily="34" charset="0"/>
              <a:buChar char="•"/>
              <a:defRPr/>
            </a:lvl3pPr>
            <a:lvl4pPr marL="1828800" indent="-457200">
              <a:buFont typeface="Arial" pitchFamily="34" charset="0"/>
              <a:buChar char="–"/>
              <a:defRPr/>
            </a:lvl4pPr>
            <a:lvl5pPr marL="2286000" indent="-4572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2192B1-F167-4913-A85D-F1FAA1D91635}" type="datetimeFigureOut">
              <a:rPr lang="en-US" smtClean="0"/>
              <a:t>8/13/2013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C34BC-CED8-4E15-A283-F8157D62C0C6}" type="slidenum">
              <a:rPr lang="en-US" smtClean="0"/>
              <a:t>‹#›</a:t>
            </a:fld>
            <a:endParaRPr lang="en-US" dirty="0"/>
          </a:p>
        </p:txBody>
      </p:sp>
      <p:grpSp>
        <p:nvGrpSpPr>
          <p:cNvPr id="19" name="Group 18"/>
          <p:cNvGrpSpPr/>
          <p:nvPr userDrawn="1"/>
        </p:nvGrpSpPr>
        <p:grpSpPr>
          <a:xfrm>
            <a:off x="5" y="1142680"/>
            <a:ext cx="9143995" cy="304903"/>
            <a:chOff x="3" y="596415"/>
            <a:chExt cx="9143995" cy="304903"/>
          </a:xfrm>
        </p:grpSpPr>
        <p:sp>
          <p:nvSpPr>
            <p:cNvPr id="20" name="Rectangle 10"/>
            <p:cNvSpPr>
              <a:spLocks noChangeArrowheads="1"/>
            </p:cNvSpPr>
            <p:nvPr/>
          </p:nvSpPr>
          <p:spPr bwMode="auto">
            <a:xfrm>
              <a:off x="3" y="8051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Rectangle 10"/>
            <p:cNvSpPr>
              <a:spLocks noChangeArrowheads="1"/>
            </p:cNvSpPr>
            <p:nvPr/>
          </p:nvSpPr>
          <p:spPr bwMode="auto">
            <a:xfrm>
              <a:off x="7396781" y="8051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4912" y="596415"/>
              <a:ext cx="1461477" cy="173208"/>
            </a:xfrm>
            <a:prstGeom prst="rect">
              <a:avLst/>
            </a:prstGeom>
          </p:spPr>
        </p:pic>
      </p:grpSp>
    </p:spTree>
    <p:extLst>
      <p:ext uri="{BB962C8B-B14F-4D97-AF65-F5344CB8AC3E}">
        <p14:creationId xmlns:p14="http://schemas.microsoft.com/office/powerpoint/2010/main" val="3067287521"/>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3" name="Group 22"/>
          <p:cNvGrpSpPr/>
          <p:nvPr userDrawn="1"/>
        </p:nvGrpSpPr>
        <p:grpSpPr>
          <a:xfrm>
            <a:off x="4" y="6561984"/>
            <a:ext cx="9143995" cy="296016"/>
            <a:chOff x="4" y="6561984"/>
            <a:chExt cx="9143995" cy="296016"/>
          </a:xfrm>
        </p:grpSpPr>
        <p:sp>
          <p:nvSpPr>
            <p:cNvPr id="24" name="Rectangle 12"/>
            <p:cNvSpPr>
              <a:spLocks noChangeArrowheads="1"/>
            </p:cNvSpPr>
            <p:nvPr/>
          </p:nvSpPr>
          <p:spPr bwMode="auto">
            <a:xfrm>
              <a:off x="1771650" y="6561984"/>
              <a:ext cx="7372349" cy="296016"/>
            </a:xfrm>
            <a:prstGeom prst="rect">
              <a:avLst/>
            </a:prstGeom>
            <a:solidFill>
              <a:srgbClr val="CB333B"/>
            </a:solidFill>
            <a:ln>
              <a:noFill/>
            </a:ln>
            <a:effectLst/>
          </p:spPr>
          <p:txBody>
            <a:bodyPr wrap="none" anchor="ctr"/>
            <a:lstStyle/>
            <a:p>
              <a:endParaRPr lang="en-US" dirty="0">
                <a:latin typeface="Arial" pitchFamily="34" charset="0"/>
                <a:cs typeface="Arial" pitchFamily="34" charset="0"/>
              </a:endParaRPr>
            </a:p>
          </p:txBody>
        </p:sp>
        <p:sp>
          <p:nvSpPr>
            <p:cNvPr id="25" name="Rectangle 12"/>
            <p:cNvSpPr>
              <a:spLocks noChangeArrowheads="1"/>
            </p:cNvSpPr>
            <p:nvPr/>
          </p:nvSpPr>
          <p:spPr bwMode="auto">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cs typeface="Arial" pitchFamily="34" charset="0"/>
              </a:endParaRPr>
            </a:p>
          </p:txBody>
        </p:sp>
      </p:grpSp>
      <p:sp>
        <p:nvSpPr>
          <p:cNvPr id="2" name="Title 1"/>
          <p:cNvSpPr>
            <a:spLocks noGrp="1"/>
          </p:cNvSpPr>
          <p:nvPr>
            <p:ph type="title"/>
          </p:nvPr>
        </p:nvSpPr>
        <p:spPr>
          <a:xfrm>
            <a:off x="323728" y="127977"/>
            <a:ext cx="8538918" cy="1384300"/>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35451" y="1559169"/>
            <a:ext cx="8538918" cy="4396153"/>
          </a:xfrm>
        </p:spPr>
        <p:txBody>
          <a:bodyPr anchor="t"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192B1-F167-4913-A85D-F1FAA1D91635}" type="datetimeFigureOut">
              <a:rPr lang="en-US" smtClean="0"/>
              <a:t>8/13/2013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5C34BC-CED8-4E15-A283-F8157D62C0C6}" type="slidenum">
              <a:rPr lang="en-US" smtClean="0"/>
              <a:t>‹#›</a:t>
            </a:fld>
            <a:endParaRPr lang="en-US" dirty="0"/>
          </a:p>
        </p:txBody>
      </p:sp>
      <p:grpSp>
        <p:nvGrpSpPr>
          <p:cNvPr id="19" name="Group 18"/>
          <p:cNvGrpSpPr/>
          <p:nvPr userDrawn="1"/>
        </p:nvGrpSpPr>
        <p:grpSpPr>
          <a:xfrm>
            <a:off x="5" y="6186412"/>
            <a:ext cx="9143995" cy="304903"/>
            <a:chOff x="3" y="596415"/>
            <a:chExt cx="9143995" cy="304903"/>
          </a:xfrm>
        </p:grpSpPr>
        <p:sp>
          <p:nvSpPr>
            <p:cNvPr id="20" name="Rectangle 10"/>
            <p:cNvSpPr>
              <a:spLocks noChangeArrowheads="1"/>
            </p:cNvSpPr>
            <p:nvPr/>
          </p:nvSpPr>
          <p:spPr bwMode="auto">
            <a:xfrm>
              <a:off x="3" y="8051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Rectangle 10"/>
            <p:cNvSpPr>
              <a:spLocks noChangeArrowheads="1"/>
            </p:cNvSpPr>
            <p:nvPr/>
          </p:nvSpPr>
          <p:spPr bwMode="auto">
            <a:xfrm>
              <a:off x="7396781" y="8051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4912" y="596415"/>
              <a:ext cx="1461477" cy="173208"/>
            </a:xfrm>
            <a:prstGeom prst="rect">
              <a:avLst/>
            </a:prstGeom>
          </p:spPr>
        </p:pic>
      </p:grpSp>
    </p:spTree>
    <p:extLst>
      <p:ext uri="{BB962C8B-B14F-4D97-AF65-F5344CB8AC3E}">
        <p14:creationId xmlns:p14="http://schemas.microsoft.com/office/powerpoint/2010/main" val="907139294"/>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4" name="Group 23"/>
          <p:cNvGrpSpPr/>
          <p:nvPr userDrawn="1"/>
        </p:nvGrpSpPr>
        <p:grpSpPr>
          <a:xfrm>
            <a:off x="4" y="6561984"/>
            <a:ext cx="9143995" cy="296016"/>
            <a:chOff x="4" y="6561984"/>
            <a:chExt cx="9143995" cy="296016"/>
          </a:xfrm>
        </p:grpSpPr>
        <p:sp>
          <p:nvSpPr>
            <p:cNvPr id="25" name="Rectangle 12"/>
            <p:cNvSpPr>
              <a:spLocks noChangeArrowheads="1"/>
            </p:cNvSpPr>
            <p:nvPr/>
          </p:nvSpPr>
          <p:spPr bwMode="auto">
            <a:xfrm>
              <a:off x="1771650" y="6561984"/>
              <a:ext cx="7372349" cy="296016"/>
            </a:xfrm>
            <a:prstGeom prst="rect">
              <a:avLst/>
            </a:prstGeom>
            <a:solidFill>
              <a:srgbClr val="CB333B"/>
            </a:solidFill>
            <a:ln>
              <a:noFill/>
            </a:ln>
            <a:effectLst/>
          </p:spPr>
          <p:txBody>
            <a:bodyPr wrap="none" anchor="ctr"/>
            <a:lstStyle/>
            <a:p>
              <a:endParaRPr lang="en-US" dirty="0">
                <a:latin typeface="Arial" pitchFamily="34" charset="0"/>
                <a:cs typeface="Arial" pitchFamily="34" charset="0"/>
              </a:endParaRPr>
            </a:p>
          </p:txBody>
        </p:sp>
        <p:sp>
          <p:nvSpPr>
            <p:cNvPr id="26" name="Rectangle 12"/>
            <p:cNvSpPr>
              <a:spLocks noChangeArrowheads="1"/>
            </p:cNvSpPr>
            <p:nvPr/>
          </p:nvSpPr>
          <p:spPr bwMode="auto">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cs typeface="Arial" pitchFamily="34" charset="0"/>
              </a:endParaRPr>
            </a:p>
          </p:txBody>
        </p:sp>
      </p:grpSp>
      <p:sp>
        <p:nvSpPr>
          <p:cNvPr id="2" name="Title 1"/>
          <p:cNvSpPr>
            <a:spLocks noGrp="1"/>
          </p:cNvSpPr>
          <p:nvPr>
            <p:ph type="title"/>
          </p:nvPr>
        </p:nvSpPr>
        <p:spPr>
          <a:xfrm>
            <a:off x="240322" y="163882"/>
            <a:ext cx="8669215" cy="102014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7569" y="1705708"/>
            <a:ext cx="4243754" cy="47537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13031" y="1729154"/>
            <a:ext cx="4237891" cy="47537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2192B1-F167-4913-A85D-F1FAA1D91635}" type="datetimeFigureOut">
              <a:rPr lang="en-US" smtClean="0"/>
              <a:t>8/13/2013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5C34BC-CED8-4E15-A283-F8157D62C0C6}" type="slidenum">
              <a:rPr lang="en-US" smtClean="0"/>
              <a:t>‹#›</a:t>
            </a:fld>
            <a:endParaRPr lang="en-US" dirty="0"/>
          </a:p>
        </p:txBody>
      </p:sp>
      <p:grpSp>
        <p:nvGrpSpPr>
          <p:cNvPr id="20" name="Group 19"/>
          <p:cNvGrpSpPr/>
          <p:nvPr userDrawn="1"/>
        </p:nvGrpSpPr>
        <p:grpSpPr>
          <a:xfrm>
            <a:off x="0" y="1297060"/>
            <a:ext cx="9143995" cy="304903"/>
            <a:chOff x="3" y="596415"/>
            <a:chExt cx="9143995" cy="304903"/>
          </a:xfrm>
        </p:grpSpPr>
        <p:sp>
          <p:nvSpPr>
            <p:cNvPr id="21" name="Rectangle 10"/>
            <p:cNvSpPr>
              <a:spLocks noChangeArrowheads="1"/>
            </p:cNvSpPr>
            <p:nvPr/>
          </p:nvSpPr>
          <p:spPr bwMode="auto">
            <a:xfrm>
              <a:off x="3" y="8051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Rectangle 10"/>
            <p:cNvSpPr>
              <a:spLocks noChangeArrowheads="1"/>
            </p:cNvSpPr>
            <p:nvPr/>
          </p:nvSpPr>
          <p:spPr bwMode="auto">
            <a:xfrm>
              <a:off x="7396781" y="8051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4912" y="596415"/>
              <a:ext cx="1461477" cy="173208"/>
            </a:xfrm>
            <a:prstGeom prst="rect">
              <a:avLst/>
            </a:prstGeom>
          </p:spPr>
        </p:pic>
      </p:grpSp>
    </p:spTree>
    <p:extLst>
      <p:ext uri="{BB962C8B-B14F-4D97-AF65-F5344CB8AC3E}">
        <p14:creationId xmlns:p14="http://schemas.microsoft.com/office/powerpoint/2010/main" val="3922813217"/>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6" name="Group 25"/>
          <p:cNvGrpSpPr/>
          <p:nvPr userDrawn="1"/>
        </p:nvGrpSpPr>
        <p:grpSpPr>
          <a:xfrm>
            <a:off x="4" y="6561984"/>
            <a:ext cx="9143995" cy="296016"/>
            <a:chOff x="4" y="6561984"/>
            <a:chExt cx="9143995" cy="296016"/>
          </a:xfrm>
        </p:grpSpPr>
        <p:sp>
          <p:nvSpPr>
            <p:cNvPr id="27" name="Rectangle 12"/>
            <p:cNvSpPr>
              <a:spLocks noChangeArrowheads="1"/>
            </p:cNvSpPr>
            <p:nvPr/>
          </p:nvSpPr>
          <p:spPr bwMode="auto">
            <a:xfrm>
              <a:off x="1771650" y="6561984"/>
              <a:ext cx="7372349" cy="296016"/>
            </a:xfrm>
            <a:prstGeom prst="rect">
              <a:avLst/>
            </a:prstGeom>
            <a:solidFill>
              <a:srgbClr val="CB333B"/>
            </a:solidFill>
            <a:ln>
              <a:noFill/>
            </a:ln>
            <a:effectLst/>
          </p:spPr>
          <p:txBody>
            <a:bodyPr wrap="none" anchor="ctr"/>
            <a:lstStyle/>
            <a:p>
              <a:endParaRPr lang="en-US" dirty="0">
                <a:latin typeface="Arial" pitchFamily="34" charset="0"/>
                <a:cs typeface="Arial" pitchFamily="34" charset="0"/>
              </a:endParaRPr>
            </a:p>
          </p:txBody>
        </p:sp>
        <p:sp>
          <p:nvSpPr>
            <p:cNvPr id="28" name="Rectangle 12"/>
            <p:cNvSpPr>
              <a:spLocks noChangeArrowheads="1"/>
            </p:cNvSpPr>
            <p:nvPr/>
          </p:nvSpPr>
          <p:spPr bwMode="auto">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cs typeface="Arial" pitchFamily="34" charset="0"/>
              </a:endParaRPr>
            </a:p>
          </p:txBody>
        </p:sp>
      </p:grpSp>
      <p:sp>
        <p:nvSpPr>
          <p:cNvPr id="2" name="Title 1"/>
          <p:cNvSpPr>
            <a:spLocks noGrp="1"/>
          </p:cNvSpPr>
          <p:nvPr>
            <p:ph type="title"/>
          </p:nvPr>
        </p:nvSpPr>
        <p:spPr>
          <a:xfrm>
            <a:off x="117231" y="140436"/>
            <a:ext cx="8929158" cy="1031872"/>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34462" y="1722682"/>
            <a:ext cx="4262926"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34462" y="2479675"/>
            <a:ext cx="4262926"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3302" y="1734405"/>
            <a:ext cx="4276236"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85291"/>
            <a:ext cx="4252790" cy="3950677"/>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2192B1-F167-4913-A85D-F1FAA1D91635}" type="datetimeFigureOut">
              <a:rPr lang="en-US" smtClean="0"/>
              <a:t>8/13/2013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5C34BC-CED8-4E15-A283-F8157D62C0C6}" type="slidenum">
              <a:rPr lang="en-US" smtClean="0"/>
              <a:t>‹#›</a:t>
            </a:fld>
            <a:endParaRPr lang="en-US" dirty="0"/>
          </a:p>
        </p:txBody>
      </p:sp>
      <p:grpSp>
        <p:nvGrpSpPr>
          <p:cNvPr id="22" name="Group 21"/>
          <p:cNvGrpSpPr/>
          <p:nvPr userDrawn="1"/>
        </p:nvGrpSpPr>
        <p:grpSpPr>
          <a:xfrm>
            <a:off x="0" y="1297060"/>
            <a:ext cx="9143995" cy="304903"/>
            <a:chOff x="3" y="596415"/>
            <a:chExt cx="9143995" cy="304903"/>
          </a:xfrm>
        </p:grpSpPr>
        <p:sp>
          <p:nvSpPr>
            <p:cNvPr id="23" name="Rectangle 10"/>
            <p:cNvSpPr>
              <a:spLocks noChangeArrowheads="1"/>
            </p:cNvSpPr>
            <p:nvPr/>
          </p:nvSpPr>
          <p:spPr bwMode="auto">
            <a:xfrm>
              <a:off x="3" y="8051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Rectangle 10"/>
            <p:cNvSpPr>
              <a:spLocks noChangeArrowheads="1"/>
            </p:cNvSpPr>
            <p:nvPr/>
          </p:nvSpPr>
          <p:spPr bwMode="auto">
            <a:xfrm>
              <a:off x="7396781" y="8051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4912" y="596415"/>
              <a:ext cx="1461477" cy="173208"/>
            </a:xfrm>
            <a:prstGeom prst="rect">
              <a:avLst/>
            </a:prstGeom>
          </p:spPr>
        </p:pic>
      </p:grpSp>
    </p:spTree>
    <p:extLst>
      <p:ext uri="{BB962C8B-B14F-4D97-AF65-F5344CB8AC3E}">
        <p14:creationId xmlns:p14="http://schemas.microsoft.com/office/powerpoint/2010/main" val="3003086726"/>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p:cNvGrpSpPr/>
          <p:nvPr userDrawn="1"/>
        </p:nvGrpSpPr>
        <p:grpSpPr>
          <a:xfrm>
            <a:off x="4" y="6561984"/>
            <a:ext cx="9143995" cy="296016"/>
            <a:chOff x="4" y="6561984"/>
            <a:chExt cx="9143995" cy="296016"/>
          </a:xfrm>
        </p:grpSpPr>
        <p:sp>
          <p:nvSpPr>
            <p:cNvPr id="23" name="Rectangle 12"/>
            <p:cNvSpPr>
              <a:spLocks noChangeArrowheads="1"/>
            </p:cNvSpPr>
            <p:nvPr/>
          </p:nvSpPr>
          <p:spPr bwMode="auto">
            <a:xfrm>
              <a:off x="1771650" y="6561984"/>
              <a:ext cx="7372349" cy="296016"/>
            </a:xfrm>
            <a:prstGeom prst="rect">
              <a:avLst/>
            </a:prstGeom>
            <a:solidFill>
              <a:srgbClr val="CB333B"/>
            </a:solidFill>
            <a:ln>
              <a:noFill/>
            </a:ln>
            <a:effectLst/>
          </p:spPr>
          <p:txBody>
            <a:bodyPr wrap="none" anchor="ctr"/>
            <a:lstStyle/>
            <a:p>
              <a:endParaRPr lang="en-US" dirty="0">
                <a:latin typeface="Arial" pitchFamily="34" charset="0"/>
                <a:cs typeface="Arial" pitchFamily="34" charset="0"/>
              </a:endParaRPr>
            </a:p>
          </p:txBody>
        </p:sp>
        <p:sp>
          <p:nvSpPr>
            <p:cNvPr id="24" name="Rectangle 12"/>
            <p:cNvSpPr>
              <a:spLocks noChangeArrowheads="1"/>
            </p:cNvSpPr>
            <p:nvPr/>
          </p:nvSpPr>
          <p:spPr bwMode="auto">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cs typeface="Arial" pitchFamily="34" charset="0"/>
              </a:endParaRPr>
            </a:p>
          </p:txBody>
        </p:sp>
      </p:grpSp>
      <p:sp>
        <p:nvSpPr>
          <p:cNvPr id="2" name="Title 1"/>
          <p:cNvSpPr>
            <a:spLocks noGrp="1"/>
          </p:cNvSpPr>
          <p:nvPr>
            <p:ph type="title"/>
          </p:nvPr>
        </p:nvSpPr>
        <p:spPr>
          <a:xfrm>
            <a:off x="140677" y="116990"/>
            <a:ext cx="8905712" cy="1113933"/>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192B1-F167-4913-A85D-F1FAA1D91635}" type="datetimeFigureOut">
              <a:rPr lang="en-US" smtClean="0"/>
              <a:t>8/13/2013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5C34BC-CED8-4E15-A283-F8157D62C0C6}" type="slidenum">
              <a:rPr lang="en-US" smtClean="0"/>
              <a:t>‹#›</a:t>
            </a:fld>
            <a:endParaRPr lang="en-US" dirty="0"/>
          </a:p>
        </p:txBody>
      </p:sp>
      <p:grpSp>
        <p:nvGrpSpPr>
          <p:cNvPr id="18" name="Group 17"/>
          <p:cNvGrpSpPr/>
          <p:nvPr userDrawn="1"/>
        </p:nvGrpSpPr>
        <p:grpSpPr>
          <a:xfrm>
            <a:off x="0" y="1344560"/>
            <a:ext cx="9143995" cy="304903"/>
            <a:chOff x="3" y="596415"/>
            <a:chExt cx="9143995" cy="304903"/>
          </a:xfrm>
        </p:grpSpPr>
        <p:sp>
          <p:nvSpPr>
            <p:cNvPr id="19" name="Rectangle 10"/>
            <p:cNvSpPr>
              <a:spLocks noChangeArrowheads="1"/>
            </p:cNvSpPr>
            <p:nvPr/>
          </p:nvSpPr>
          <p:spPr bwMode="auto">
            <a:xfrm>
              <a:off x="3" y="8051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Rectangle 10"/>
            <p:cNvSpPr>
              <a:spLocks noChangeArrowheads="1"/>
            </p:cNvSpPr>
            <p:nvPr/>
          </p:nvSpPr>
          <p:spPr bwMode="auto">
            <a:xfrm>
              <a:off x="7396781" y="8051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4912" y="596415"/>
              <a:ext cx="1461477" cy="173208"/>
            </a:xfrm>
            <a:prstGeom prst="rect">
              <a:avLst/>
            </a:prstGeom>
          </p:spPr>
        </p:pic>
      </p:grpSp>
    </p:spTree>
    <p:extLst>
      <p:ext uri="{BB962C8B-B14F-4D97-AF65-F5344CB8AC3E}">
        <p14:creationId xmlns:p14="http://schemas.microsoft.com/office/powerpoint/2010/main" val="257311349"/>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1" name="Group 20"/>
          <p:cNvGrpSpPr/>
          <p:nvPr userDrawn="1"/>
        </p:nvGrpSpPr>
        <p:grpSpPr>
          <a:xfrm>
            <a:off x="4" y="6561984"/>
            <a:ext cx="9143995" cy="296016"/>
            <a:chOff x="4" y="6561984"/>
            <a:chExt cx="9143995" cy="296016"/>
          </a:xfrm>
        </p:grpSpPr>
        <p:sp>
          <p:nvSpPr>
            <p:cNvPr id="22" name="Rectangle 12"/>
            <p:cNvSpPr>
              <a:spLocks noChangeArrowheads="1"/>
            </p:cNvSpPr>
            <p:nvPr/>
          </p:nvSpPr>
          <p:spPr bwMode="auto">
            <a:xfrm>
              <a:off x="1771650" y="6561984"/>
              <a:ext cx="7372349" cy="296016"/>
            </a:xfrm>
            <a:prstGeom prst="rect">
              <a:avLst/>
            </a:prstGeom>
            <a:solidFill>
              <a:srgbClr val="CB333B"/>
            </a:solidFill>
            <a:ln>
              <a:noFill/>
            </a:ln>
            <a:effectLst/>
          </p:spPr>
          <p:txBody>
            <a:bodyPr wrap="none" anchor="ctr"/>
            <a:lstStyle/>
            <a:p>
              <a:endParaRPr lang="en-US" dirty="0">
                <a:latin typeface="Arial" pitchFamily="34" charset="0"/>
                <a:cs typeface="Arial" pitchFamily="34" charset="0"/>
              </a:endParaRPr>
            </a:p>
          </p:txBody>
        </p:sp>
        <p:sp>
          <p:nvSpPr>
            <p:cNvPr id="23" name="Rectangle 12"/>
            <p:cNvSpPr>
              <a:spLocks noChangeArrowheads="1"/>
            </p:cNvSpPr>
            <p:nvPr/>
          </p:nvSpPr>
          <p:spPr bwMode="auto">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cs typeface="Arial" pitchFamily="34" charset="0"/>
              </a:endParaRPr>
            </a:p>
          </p:txBody>
        </p:sp>
      </p:grpSp>
      <p:sp>
        <p:nvSpPr>
          <p:cNvPr id="2" name="Date Placeholder 1"/>
          <p:cNvSpPr>
            <a:spLocks noGrp="1"/>
          </p:cNvSpPr>
          <p:nvPr>
            <p:ph type="dt" sz="half" idx="10"/>
          </p:nvPr>
        </p:nvSpPr>
        <p:spPr/>
        <p:txBody>
          <a:bodyPr/>
          <a:lstStyle/>
          <a:p>
            <a:fld id="{0D2192B1-F167-4913-A85D-F1FAA1D91635}" type="datetimeFigureOut">
              <a:rPr lang="en-US" smtClean="0"/>
              <a:t>8/13/2013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5C34BC-CED8-4E15-A283-F8157D62C0C6}" type="slidenum">
              <a:rPr lang="en-US" smtClean="0"/>
              <a:t>‹#›</a:t>
            </a:fld>
            <a:endParaRPr lang="en-US" dirty="0"/>
          </a:p>
        </p:txBody>
      </p:sp>
      <p:grpSp>
        <p:nvGrpSpPr>
          <p:cNvPr id="17" name="Group 16"/>
          <p:cNvGrpSpPr/>
          <p:nvPr userDrawn="1"/>
        </p:nvGrpSpPr>
        <p:grpSpPr>
          <a:xfrm>
            <a:off x="0" y="6165942"/>
            <a:ext cx="9143995" cy="304903"/>
            <a:chOff x="3" y="596415"/>
            <a:chExt cx="9143995" cy="304903"/>
          </a:xfrm>
        </p:grpSpPr>
        <p:sp>
          <p:nvSpPr>
            <p:cNvPr id="18" name="Rectangle 10"/>
            <p:cNvSpPr>
              <a:spLocks noChangeArrowheads="1"/>
            </p:cNvSpPr>
            <p:nvPr/>
          </p:nvSpPr>
          <p:spPr bwMode="auto">
            <a:xfrm>
              <a:off x="3" y="8051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Rectangle 10"/>
            <p:cNvSpPr>
              <a:spLocks noChangeArrowheads="1"/>
            </p:cNvSpPr>
            <p:nvPr/>
          </p:nvSpPr>
          <p:spPr bwMode="auto">
            <a:xfrm>
              <a:off x="7396781" y="8051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4912" y="596415"/>
              <a:ext cx="1461477" cy="173208"/>
            </a:xfrm>
            <a:prstGeom prst="rect">
              <a:avLst/>
            </a:prstGeom>
          </p:spPr>
        </p:pic>
      </p:grpSp>
    </p:spTree>
    <p:extLst>
      <p:ext uri="{BB962C8B-B14F-4D97-AF65-F5344CB8AC3E}">
        <p14:creationId xmlns:p14="http://schemas.microsoft.com/office/powerpoint/2010/main" val="3416644590"/>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4" name="Group 23"/>
          <p:cNvGrpSpPr/>
          <p:nvPr userDrawn="1"/>
        </p:nvGrpSpPr>
        <p:grpSpPr>
          <a:xfrm>
            <a:off x="4" y="6561984"/>
            <a:ext cx="9143995" cy="296016"/>
            <a:chOff x="4" y="6561984"/>
            <a:chExt cx="9143995" cy="296016"/>
          </a:xfrm>
        </p:grpSpPr>
        <p:sp>
          <p:nvSpPr>
            <p:cNvPr id="25" name="Rectangle 12"/>
            <p:cNvSpPr>
              <a:spLocks noChangeArrowheads="1"/>
            </p:cNvSpPr>
            <p:nvPr/>
          </p:nvSpPr>
          <p:spPr bwMode="auto">
            <a:xfrm>
              <a:off x="1771650" y="6561984"/>
              <a:ext cx="7372349" cy="296016"/>
            </a:xfrm>
            <a:prstGeom prst="rect">
              <a:avLst/>
            </a:prstGeom>
            <a:solidFill>
              <a:srgbClr val="CB333B"/>
            </a:solidFill>
            <a:ln>
              <a:noFill/>
            </a:ln>
            <a:effectLst/>
          </p:spPr>
          <p:txBody>
            <a:bodyPr wrap="none" anchor="ctr"/>
            <a:lstStyle/>
            <a:p>
              <a:endParaRPr lang="en-US" dirty="0">
                <a:latin typeface="Arial" pitchFamily="34" charset="0"/>
                <a:cs typeface="Arial" pitchFamily="34" charset="0"/>
              </a:endParaRPr>
            </a:p>
          </p:txBody>
        </p:sp>
        <p:sp>
          <p:nvSpPr>
            <p:cNvPr id="26" name="Rectangle 12"/>
            <p:cNvSpPr>
              <a:spLocks noChangeArrowheads="1"/>
            </p:cNvSpPr>
            <p:nvPr/>
          </p:nvSpPr>
          <p:spPr bwMode="auto">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cs typeface="Arial" pitchFamily="34" charset="0"/>
              </a:endParaRPr>
            </a:p>
          </p:txBody>
        </p:sp>
      </p:grpSp>
      <p:sp>
        <p:nvSpPr>
          <p:cNvPr id="2" name="Title 1"/>
          <p:cNvSpPr>
            <a:spLocks noGrp="1"/>
          </p:cNvSpPr>
          <p:nvPr>
            <p:ph type="title"/>
          </p:nvPr>
        </p:nvSpPr>
        <p:spPr>
          <a:xfrm>
            <a:off x="187570" y="870927"/>
            <a:ext cx="3247292" cy="793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5201" y="879232"/>
            <a:ext cx="5541188" cy="56153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75846" y="1723293"/>
            <a:ext cx="3259016" cy="47595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192B1-F167-4913-A85D-F1FAA1D91635}" type="datetimeFigureOut">
              <a:rPr lang="en-US" smtClean="0"/>
              <a:t>8/13/2013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5C34BC-CED8-4E15-A283-F8157D62C0C6}" type="slidenum">
              <a:rPr lang="en-US" smtClean="0"/>
              <a:t>‹#›</a:t>
            </a:fld>
            <a:endParaRPr lang="en-US" dirty="0"/>
          </a:p>
        </p:txBody>
      </p:sp>
      <p:grpSp>
        <p:nvGrpSpPr>
          <p:cNvPr id="20" name="Group 19"/>
          <p:cNvGrpSpPr/>
          <p:nvPr userDrawn="1"/>
        </p:nvGrpSpPr>
        <p:grpSpPr>
          <a:xfrm>
            <a:off x="5" y="486618"/>
            <a:ext cx="9143995" cy="304903"/>
            <a:chOff x="3" y="596415"/>
            <a:chExt cx="9143995" cy="304903"/>
          </a:xfrm>
        </p:grpSpPr>
        <p:sp>
          <p:nvSpPr>
            <p:cNvPr id="21" name="Rectangle 10"/>
            <p:cNvSpPr>
              <a:spLocks noChangeArrowheads="1"/>
            </p:cNvSpPr>
            <p:nvPr/>
          </p:nvSpPr>
          <p:spPr bwMode="auto">
            <a:xfrm>
              <a:off x="3" y="8051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Rectangle 10"/>
            <p:cNvSpPr>
              <a:spLocks noChangeArrowheads="1"/>
            </p:cNvSpPr>
            <p:nvPr/>
          </p:nvSpPr>
          <p:spPr bwMode="auto">
            <a:xfrm>
              <a:off x="7396781" y="8051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4912" y="596415"/>
              <a:ext cx="1461477" cy="173208"/>
            </a:xfrm>
            <a:prstGeom prst="rect">
              <a:avLst/>
            </a:prstGeom>
          </p:spPr>
        </p:pic>
      </p:grpSp>
    </p:spTree>
    <p:extLst>
      <p:ext uri="{BB962C8B-B14F-4D97-AF65-F5344CB8AC3E}">
        <p14:creationId xmlns:p14="http://schemas.microsoft.com/office/powerpoint/2010/main" val="3659379499"/>
      </p:ext>
    </p:extLst>
  </p:cSld>
  <p:clrMapOvr>
    <a:masterClrMapping/>
  </p:clrMapOvr>
  <p:timing>
    <p:tnLst>
      <p:par>
        <p:cTn id="1" dur="indefinite" restart="never" nodeType="tmRoot"/>
      </p:par>
    </p:tnLst>
  </p:timing>
  <p:hf hdr="0" ftr="0" dt="0"/>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theme" Target="../theme/theme1.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599" y="116990"/>
            <a:ext cx="8669215" cy="133667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34461" y="1518138"/>
            <a:ext cx="8663354" cy="49178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4799" y="6562879"/>
            <a:ext cx="1427231" cy="278622"/>
          </a:xfrm>
          <a:prstGeom prst="rect">
            <a:avLst/>
          </a:prstGeom>
        </p:spPr>
        <p:txBody>
          <a:bodyPr vert="horz" lIns="91440" tIns="45720" rIns="91440" bIns="45720" rtlCol="0" anchor="ctr"/>
          <a:lstStyle>
            <a:lvl1pPr algn="l">
              <a:defRPr sz="1200" b="1">
                <a:solidFill>
                  <a:schemeClr val="bg1"/>
                </a:solidFill>
                <a:latin typeface="Arial" pitchFamily="34" charset="0"/>
                <a:cs typeface="Arial" pitchFamily="34" charset="0"/>
              </a:defRPr>
            </a:lvl1pPr>
          </a:lstStyle>
          <a:p>
            <a:fld id="{0D2192B1-F167-4913-A85D-F1FAA1D91635}" type="datetimeFigureOut">
              <a:rPr lang="en-US" smtClean="0"/>
              <a:pPr/>
              <a:t>8/13/2013</a:t>
            </a:fld>
            <a:endParaRPr lang="en-US" dirty="0"/>
          </a:p>
        </p:txBody>
      </p:sp>
      <p:sp>
        <p:nvSpPr>
          <p:cNvPr id="5" name="Footer Placeholder 4"/>
          <p:cNvSpPr>
            <a:spLocks noGrp="1"/>
          </p:cNvSpPr>
          <p:nvPr>
            <p:ph type="ftr" sz="quarter" idx="3"/>
          </p:nvPr>
        </p:nvSpPr>
        <p:spPr>
          <a:xfrm>
            <a:off x="3048000" y="6562879"/>
            <a:ext cx="2895600" cy="295121"/>
          </a:xfrm>
          <a:prstGeom prst="rect">
            <a:avLst/>
          </a:prstGeom>
        </p:spPr>
        <p:txBody>
          <a:bodyPr vert="horz" lIns="91440" tIns="45720" rIns="91440" bIns="45720" rtlCol="0" anchor="ctr"/>
          <a:lstStyle>
            <a:lvl1pPr algn="ctr">
              <a:defRPr sz="1200" b="1">
                <a:solidFill>
                  <a:schemeClr val="bg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562879"/>
            <a:ext cx="2133600" cy="294226"/>
          </a:xfrm>
          <a:prstGeom prst="rect">
            <a:avLst/>
          </a:prstGeom>
        </p:spPr>
        <p:txBody>
          <a:bodyPr vert="horz" lIns="91440" tIns="45720" rIns="91440" bIns="45720" rtlCol="0" anchor="ctr"/>
          <a:lstStyle>
            <a:lvl1pPr algn="r">
              <a:defRPr sz="1200" b="1">
                <a:solidFill>
                  <a:schemeClr val="bg1"/>
                </a:solidFill>
                <a:latin typeface="Arial" pitchFamily="34" charset="0"/>
                <a:cs typeface="Arial" pitchFamily="34" charset="0"/>
              </a:defRPr>
            </a:lvl1pPr>
          </a:lstStyle>
          <a:p>
            <a:fld id="{895C34BC-CED8-4E15-A283-F8157D62C0C6}" type="slidenum">
              <a:rPr lang="en-US" smtClean="0"/>
              <a:pPr/>
              <a:t>‹#›</a:t>
            </a:fld>
            <a:endParaRPr lang="en-US" dirty="0"/>
          </a:p>
        </p:txBody>
      </p:sp>
    </p:spTree>
    <p:extLst>
      <p:ext uri="{BB962C8B-B14F-4D97-AF65-F5344CB8AC3E}">
        <p14:creationId xmlns:p14="http://schemas.microsoft.com/office/powerpoint/2010/main" val="41659472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457200" indent="-457200" algn="l" defTabSz="914400" rtl="0" eaLnBrk="1" latinLnBrk="0" hangingPunct="1">
        <a:spcBef>
          <a:spcPct val="20000"/>
        </a:spcBef>
        <a:buClr>
          <a:schemeClr val="tx1"/>
        </a:buClr>
        <a:buFont typeface="Arial" pitchFamily="34" charset="0"/>
        <a:buChar char="•"/>
        <a:defRPr sz="3200" kern="1200">
          <a:solidFill>
            <a:schemeClr val="tx1"/>
          </a:solidFill>
          <a:latin typeface="Arial" pitchFamily="34" charset="0"/>
          <a:ea typeface="+mn-ea"/>
          <a:cs typeface="Arial" pitchFamily="34" charset="0"/>
        </a:defRPr>
      </a:lvl1pPr>
      <a:lvl2pPr marL="914400" indent="-457200" algn="l" defTabSz="914400" rtl="0" eaLnBrk="1" latinLnBrk="0" hangingPunct="1">
        <a:spcBef>
          <a:spcPct val="20000"/>
        </a:spcBef>
        <a:buClr>
          <a:schemeClr val="tx1"/>
        </a:buClr>
        <a:buFont typeface="Arial" pitchFamily="34" charset="0"/>
        <a:buChar char="–"/>
        <a:defRPr sz="2800" kern="1200">
          <a:solidFill>
            <a:schemeClr val="tx1"/>
          </a:solidFill>
          <a:latin typeface="Arial" pitchFamily="34" charset="0"/>
          <a:ea typeface="+mn-ea"/>
          <a:cs typeface="Arial" pitchFamily="34" charset="0"/>
        </a:defRPr>
      </a:lvl2pPr>
      <a:lvl3pPr marL="1371600" indent="-457200" algn="l" defTabSz="914400" rtl="0" eaLnBrk="1" latinLnBrk="0" hangingPunct="1">
        <a:spcBef>
          <a:spcPct val="20000"/>
        </a:spcBef>
        <a:buClr>
          <a:schemeClr val="tx1"/>
        </a:buClr>
        <a:buFont typeface="Arial" pitchFamily="34" charset="0"/>
        <a:buChar char="•"/>
        <a:defRPr sz="2400" kern="1200">
          <a:solidFill>
            <a:schemeClr val="tx1"/>
          </a:solidFill>
          <a:latin typeface="Arial" pitchFamily="34" charset="0"/>
          <a:ea typeface="+mn-ea"/>
          <a:cs typeface="Arial" pitchFamily="34" charset="0"/>
        </a:defRPr>
      </a:lvl3pPr>
      <a:lvl4pPr marL="1828800" indent="-457200" algn="l" defTabSz="914400" rtl="0" eaLnBrk="1" latinLnBrk="0" hangingPunct="1">
        <a:spcBef>
          <a:spcPct val="20000"/>
        </a:spcBef>
        <a:buClr>
          <a:schemeClr val="tx1"/>
        </a:buClr>
        <a:buFont typeface="Arial" pitchFamily="34" charset="0"/>
        <a:buChar char="–"/>
        <a:defRPr sz="2000" kern="1200">
          <a:solidFill>
            <a:schemeClr val="tx1"/>
          </a:solidFill>
          <a:latin typeface="Arial" pitchFamily="34" charset="0"/>
          <a:ea typeface="+mn-ea"/>
          <a:cs typeface="Arial" pitchFamily="34" charset="0"/>
        </a:defRPr>
      </a:lvl4pPr>
      <a:lvl5pPr marL="2286000" indent="-457200" algn="l" defTabSz="914400" rtl="0" eaLnBrk="1" latinLnBrk="0" hangingPunct="1">
        <a:spcBef>
          <a:spcPct val="20000"/>
        </a:spcBef>
        <a:buClr>
          <a:schemeClr val="tx1"/>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hyperlink" Target="mailto:cahoffman@bakerlaw.com" TargetMode="External" />
  <Relationship Id="rId2" Type="http://schemas.openxmlformats.org/officeDocument/2006/relationships/notesSlide" Target="../notesSlides/notesSlide1.xml" />
  <Relationship Id="rId1" Type="http://schemas.openxmlformats.org/officeDocument/2006/relationships/slideLayout" Target="../slideLayouts/slideLayout1.xml" />
  <Relationship Id="rId4" Type="http://schemas.openxmlformats.org/officeDocument/2006/relationships/hyperlink" Target="http://www.dataprivacymonitor.com/" TargetMode="External"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notesSlide" Target="../notesSlides/notesSlide10.xml" />
  <Relationship Id="rId1" Type="http://schemas.openxmlformats.org/officeDocument/2006/relationships/slideLayout" Target="../slideLayouts/slideLayout3.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notesSlide" Target="../notesSlides/notesSlide11.xml" />
  <Relationship Id="rId1" Type="http://schemas.openxmlformats.org/officeDocument/2006/relationships/slideLayout" Target="../slideLayouts/slideLayout3.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notesSlide" Target="../notesSlides/notesSlide12.xml" />
  <Relationship Id="rId1" Type="http://schemas.openxmlformats.org/officeDocument/2006/relationships/slideLayout" Target="../slideLayouts/slideLayout8.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3.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3.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3.xml" />
</Relationships>
</file>

<file path=ppt/slides/_rels/slide16.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3.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3.xml" />
</Relationships>
</file>

<file path=ppt/slides/_rels/slide18.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3.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3.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3.xml"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3.xml" />
</Relationships>
</file>

<file path=ppt/slides/_rels/slide21.xml.rels>&#65279;<?xml version="1.0" encoding="UTF-8" standalone="yes"?>
<Relationships xmlns="http://schemas.openxmlformats.org/package/2006/relationships">
  <Relationship Id="rId2" Type="http://schemas.openxmlformats.org/officeDocument/2006/relationships/notesSlide" Target="../notesSlides/notesSlide21.xml" />
  <Relationship Id="rId1" Type="http://schemas.openxmlformats.org/officeDocument/2006/relationships/slideLayout" Target="../slideLayouts/slideLayout3.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3.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3.xml" />
  <Relationship Id="rId1" Type="http://schemas.openxmlformats.org/officeDocument/2006/relationships/slideLayout" Target="../slideLayouts/slideLayout3.xml" />
</Relationships>
</file>

<file path=ppt/slides/_rels/slide24.xml.rels>&#65279;<?xml version="1.0" encoding="UTF-8" standalone="yes"?>
<Relationships xmlns="http://schemas.openxmlformats.org/package/2006/relationships">
  <Relationship Id="rId2" Type="http://schemas.openxmlformats.org/officeDocument/2006/relationships/notesSlide" Target="../notesSlides/notesSlide24.xml" />
  <Relationship Id="rId1" Type="http://schemas.openxmlformats.org/officeDocument/2006/relationships/slideLayout" Target="../slideLayouts/slideLayout13.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3.xml" />
</Relationships>
</file>

<file path=ppt/slides/_rels/slide4.xml.rels>&#65279;<?xml version="1.0" encoding="UTF-8" standalone="yes"?>
<Relationships xmlns="http://schemas.openxmlformats.org/package/2006/relationships">
  <Relationship Id="rId3" Type="http://schemas.openxmlformats.org/officeDocument/2006/relationships/diagramData" Target="../diagrams/data1.xml" />
  <Relationship Id="rId7" Type="http://schemas.microsoft.com/office/2007/relationships/diagramDrawing" Target="../diagrams/drawing1.xml" />
  <Relationship Id="rId2" Type="http://schemas.openxmlformats.org/officeDocument/2006/relationships/notesSlide" Target="../notesSlides/notesSlide4.xml" />
  <Relationship Id="rId1" Type="http://schemas.openxmlformats.org/officeDocument/2006/relationships/slideLayout" Target="../slideLayouts/slideLayout3.xml" />
  <Relationship Id="rId6" Type="http://schemas.openxmlformats.org/officeDocument/2006/relationships/diagramColors" Target="../diagrams/colors1.xml" />
  <Relationship Id="rId5" Type="http://schemas.openxmlformats.org/officeDocument/2006/relationships/diagramQuickStyle" Target="../diagrams/quickStyle1.xml" />
  <Relationship Id="rId4" Type="http://schemas.openxmlformats.org/officeDocument/2006/relationships/diagramLayout" Target="../diagrams/layout1.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3.xml" />
</Relationships>
</file>

<file path=ppt/slides/_rels/slide6.xml.rels>&#65279;<?xml version="1.0" encoding="UTF-8" standalone="yes"?>
<Relationships xmlns="http://schemas.openxmlformats.org/package/2006/relationships">
  <Relationship Id="rId3" Type="http://schemas.openxmlformats.org/officeDocument/2006/relationships/diagramData" Target="../diagrams/data2.xml" />
  <Relationship Id="rId7" Type="http://schemas.microsoft.com/office/2007/relationships/diagramDrawing" Target="../diagrams/drawing2.xml" />
  <Relationship Id="rId2" Type="http://schemas.openxmlformats.org/officeDocument/2006/relationships/notesSlide" Target="../notesSlides/notesSlide6.xml" />
  <Relationship Id="rId1" Type="http://schemas.openxmlformats.org/officeDocument/2006/relationships/slideLayout" Target="../slideLayouts/slideLayout3.xml" />
  <Relationship Id="rId6" Type="http://schemas.openxmlformats.org/officeDocument/2006/relationships/diagramColors" Target="../diagrams/colors2.xml" />
  <Relationship Id="rId5" Type="http://schemas.openxmlformats.org/officeDocument/2006/relationships/diagramQuickStyle" Target="../diagrams/quickStyle2.xml" />
  <Relationship Id="rId4" Type="http://schemas.openxmlformats.org/officeDocument/2006/relationships/diagramLayout" Target="../diagrams/layout2.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5.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3.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notesSlide" Target="../notesSlides/notesSlide9.xml" />
  <Relationship Id="rId1" Type="http://schemas.openxmlformats.org/officeDocument/2006/relationships/slideLayout" Target="../slideLayouts/slideLayout3.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380" y="4465122"/>
            <a:ext cx="8663504" cy="2101933"/>
          </a:xfrm>
        </p:spPr>
        <p:txBody>
          <a:bodyPr>
            <a:noAutofit/>
          </a:bodyPr>
          <a:lstStyle/>
          <a:p>
            <a:r>
              <a:rPr lang="en-US" sz="1800" dirty="0" smtClean="0"/>
              <a:t>Craig A. Hoffman| </a:t>
            </a:r>
            <a:r>
              <a:rPr lang="en-US" sz="1800" dirty="0" smtClean="0">
                <a:hlinkClick r:id="rId3"/>
              </a:rPr>
              <a:t>cahoffman@bakerlaw.com</a:t>
            </a:r>
            <a:r>
              <a:rPr lang="en-US" sz="1800" dirty="0" smtClean="0"/>
              <a:t> | @Craig_Hoffman</a:t>
            </a:r>
            <a:r>
              <a:rPr lang="en-US" sz="1800" dirty="0"/>
              <a:t/>
            </a:r>
            <a:br>
              <a:rPr lang="en-US" sz="1800" dirty="0"/>
            </a:br>
            <a:r>
              <a:rPr lang="en-US" sz="1800" dirty="0" smtClean="0"/>
              <a:t/>
            </a:r>
            <a:br>
              <a:rPr lang="en-US" sz="1800" dirty="0" smtClean="0"/>
            </a:br>
            <a:r>
              <a:rPr lang="en-US" sz="1800" dirty="0" smtClean="0"/>
              <a:t>Blog</a:t>
            </a:r>
            <a:r>
              <a:rPr lang="en-US" sz="1800" dirty="0"/>
              <a:t>: </a:t>
            </a:r>
            <a:r>
              <a:rPr lang="en-US" sz="1800" u="sng" dirty="0">
                <a:hlinkClick r:id="rId4"/>
              </a:rPr>
              <a:t>www.dataprivacymonitor.com</a:t>
            </a:r>
            <a:r>
              <a:rPr lang="en-US" sz="1800" dirty="0"/>
              <a:t/>
            </a:r>
            <a:br>
              <a:rPr lang="en-US" sz="1800" dirty="0"/>
            </a:br>
            <a:r>
              <a:rPr lang="en-US" sz="1800" dirty="0"/>
              <a:t/>
            </a:r>
            <a:br>
              <a:rPr lang="en-US" sz="1800" dirty="0"/>
            </a:br>
            <a:endParaRPr lang="en-US" sz="1800" dirty="0"/>
          </a:p>
        </p:txBody>
      </p:sp>
      <p:sp>
        <p:nvSpPr>
          <p:cNvPr id="3" name="Subtitle 2"/>
          <p:cNvSpPr>
            <a:spLocks noGrp="1"/>
          </p:cNvSpPr>
          <p:nvPr>
            <p:ph type="subTitle" idx="1"/>
          </p:nvPr>
        </p:nvSpPr>
        <p:spPr>
          <a:xfrm>
            <a:off x="3661961" y="4916384"/>
            <a:ext cx="5249802" cy="1235034"/>
          </a:xfrm>
        </p:spPr>
        <p:txBody>
          <a:bodyPr>
            <a:noAutofit/>
          </a:bodyPr>
          <a:lstStyle/>
          <a:p>
            <a:r>
              <a:rPr lang="en-US" sz="1800" dirty="0" smtClean="0"/>
              <a:t> </a:t>
            </a:r>
          </a:p>
          <a:p>
            <a:endParaRPr lang="en-US" sz="1800" dirty="0"/>
          </a:p>
        </p:txBody>
      </p:sp>
      <p:sp>
        <p:nvSpPr>
          <p:cNvPr id="7" name="Text Placeholder 6"/>
          <p:cNvSpPr>
            <a:spLocks noGrp="1"/>
          </p:cNvSpPr>
          <p:nvPr>
            <p:ph type="body" sz="quarter" idx="14"/>
          </p:nvPr>
        </p:nvSpPr>
        <p:spPr>
          <a:xfrm>
            <a:off x="3568079" y="472208"/>
            <a:ext cx="5249803" cy="394691"/>
          </a:xfrm>
        </p:spPr>
        <p:txBody>
          <a:bodyPr>
            <a:normAutofit/>
          </a:bodyPr>
          <a:lstStyle/>
          <a:p>
            <a:pPr algn="r"/>
            <a:r>
              <a:rPr lang="en-US" sz="1800" b="1" dirty="0" smtClean="0"/>
              <a:t>August 9, 2013</a:t>
            </a:r>
          </a:p>
          <a:p>
            <a:pPr algn="ctr"/>
            <a:endParaRPr lang="en-US" sz="1800" b="1" dirty="0"/>
          </a:p>
        </p:txBody>
      </p:sp>
      <p:sp>
        <p:nvSpPr>
          <p:cNvPr id="4" name="Rectangle 3"/>
          <p:cNvSpPr/>
          <p:nvPr/>
        </p:nvSpPr>
        <p:spPr>
          <a:xfrm>
            <a:off x="771897" y="1348287"/>
            <a:ext cx="7481454" cy="954107"/>
          </a:xfrm>
          <a:prstGeom prst="rect">
            <a:avLst/>
          </a:prstGeom>
        </p:spPr>
        <p:txBody>
          <a:bodyPr wrap="square">
            <a:spAutoFit/>
          </a:bodyPr>
          <a:lstStyle/>
          <a:p>
            <a:r>
              <a:rPr lang="en-US" sz="2800" b="1" i="1" dirty="0" smtClean="0">
                <a:latin typeface="Arial" pitchFamily="34" charset="0"/>
                <a:cs typeface="Arial" pitchFamily="34" charset="0"/>
              </a:rPr>
              <a:t>What </a:t>
            </a:r>
            <a:r>
              <a:rPr lang="en-US" sz="2800" b="1" i="1" dirty="0">
                <a:latin typeface="Arial" pitchFamily="34" charset="0"/>
                <a:cs typeface="Arial" pitchFamily="34" charset="0"/>
              </a:rPr>
              <a:t>Business Owners Need </a:t>
            </a:r>
            <a:r>
              <a:rPr lang="en-US" sz="2800" b="1" i="1" dirty="0" smtClean="0">
                <a:latin typeface="Arial" pitchFamily="34" charset="0"/>
                <a:cs typeface="Arial" pitchFamily="34" charset="0"/>
              </a:rPr>
              <a:t>to Know </a:t>
            </a:r>
            <a:r>
              <a:rPr lang="en-US" sz="2800" b="1" i="1" dirty="0">
                <a:latin typeface="Arial" pitchFamily="34" charset="0"/>
                <a:cs typeface="Arial" pitchFamily="34" charset="0"/>
              </a:rPr>
              <a:t>About Data </a:t>
            </a:r>
            <a:r>
              <a:rPr lang="en-US" sz="2800" b="1" i="1" dirty="0" smtClean="0">
                <a:latin typeface="Arial" pitchFamily="34" charset="0"/>
                <a:cs typeface="Arial" pitchFamily="34" charset="0"/>
              </a:rPr>
              <a:t>Privacy</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798455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Breaches by Industry</a:t>
            </a:r>
            <a:endParaRPr lang="en-US" dirty="0"/>
          </a:p>
        </p:txBody>
      </p:sp>
      <p:sp>
        <p:nvSpPr>
          <p:cNvPr id="3" name="Content Placeholder 2"/>
          <p:cNvSpPr>
            <a:spLocks noGrp="1"/>
          </p:cNvSpPr>
          <p:nvPr>
            <p:ph idx="1"/>
          </p:nvPr>
        </p:nvSpPr>
        <p:spPr/>
        <p:txBody>
          <a:bodyPr>
            <a:normAutofit/>
          </a:bodyPr>
          <a:lstStyle/>
          <a:p>
            <a:pPr marL="0" indent="0">
              <a:buNone/>
            </a:pPr>
            <a:endParaRPr lang="en-US" sz="3400" dirty="0" smtClean="0"/>
          </a:p>
          <a:p>
            <a:pPr marL="0" indent="0">
              <a:buNone/>
            </a:pPr>
            <a:endParaRPr lang="en-US" sz="3400" dirty="0"/>
          </a:p>
        </p:txBody>
      </p:sp>
      <p:sp>
        <p:nvSpPr>
          <p:cNvPr id="4" name="Slide Number Placeholder 3"/>
          <p:cNvSpPr>
            <a:spLocks noGrp="1"/>
          </p:cNvSpPr>
          <p:nvPr>
            <p:ph type="sldNum" sz="quarter" idx="12"/>
          </p:nvPr>
        </p:nvSpPr>
        <p:spPr/>
        <p:txBody>
          <a:bodyPr/>
          <a:lstStyle/>
          <a:p>
            <a:fld id="{895C34BC-CED8-4E15-A283-F8157D62C0C6}" type="slidenum">
              <a:rPr lang="en-US" smtClean="0"/>
              <a:t>10</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7" y="1513986"/>
            <a:ext cx="469582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38151" y="6198919"/>
            <a:ext cx="3866058" cy="369332"/>
          </a:xfrm>
          <a:prstGeom prst="rect">
            <a:avLst/>
          </a:prstGeom>
          <a:noFill/>
        </p:spPr>
        <p:txBody>
          <a:bodyPr wrap="none" rtlCol="0">
            <a:spAutoFit/>
          </a:bodyPr>
          <a:lstStyle/>
          <a:p>
            <a:r>
              <a:rPr lang="en-US" dirty="0" smtClean="0"/>
              <a:t>Trustwave  2013 Global Security Report</a:t>
            </a:r>
            <a:endParaRPr lang="en-US" dirty="0"/>
          </a:p>
        </p:txBody>
      </p:sp>
    </p:spTree>
    <p:extLst>
      <p:ext uri="{BB962C8B-B14F-4D97-AF65-F5344CB8AC3E}">
        <p14:creationId xmlns:p14="http://schemas.microsoft.com/office/powerpoint/2010/main" val="2427777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Breach</a:t>
            </a:r>
            <a:endParaRPr lang="en-US" dirty="0"/>
          </a:p>
        </p:txBody>
      </p:sp>
      <p:sp>
        <p:nvSpPr>
          <p:cNvPr id="3" name="Content Placeholder 2"/>
          <p:cNvSpPr>
            <a:spLocks noGrp="1"/>
          </p:cNvSpPr>
          <p:nvPr>
            <p:ph idx="1"/>
          </p:nvPr>
        </p:nvSpPr>
        <p:spPr/>
        <p:txBody>
          <a:bodyPr>
            <a:normAutofit/>
          </a:bodyPr>
          <a:lstStyle/>
          <a:p>
            <a:pPr marL="0" indent="0">
              <a:buNone/>
            </a:pPr>
            <a:endParaRPr lang="en-US" sz="3400" dirty="0" smtClean="0"/>
          </a:p>
          <a:p>
            <a:pPr marL="0" indent="0">
              <a:buNone/>
            </a:pPr>
            <a:endParaRPr lang="en-US" sz="3400" dirty="0"/>
          </a:p>
        </p:txBody>
      </p:sp>
      <p:sp>
        <p:nvSpPr>
          <p:cNvPr id="4" name="Slide Number Placeholder 3"/>
          <p:cNvSpPr>
            <a:spLocks noGrp="1"/>
          </p:cNvSpPr>
          <p:nvPr>
            <p:ph type="sldNum" sz="quarter" idx="12"/>
          </p:nvPr>
        </p:nvSpPr>
        <p:spPr/>
        <p:txBody>
          <a:bodyPr/>
          <a:lstStyle/>
          <a:p>
            <a:fld id="{895C34BC-CED8-4E15-A283-F8157D62C0C6}" type="slidenum">
              <a:rPr lang="en-US" smtClean="0"/>
              <a:t>11</a:t>
            </a:fld>
            <a:endParaRPr lang="en-US" dirty="0"/>
          </a:p>
        </p:txBody>
      </p:sp>
      <p:sp>
        <p:nvSpPr>
          <p:cNvPr id="6" name="TextBox 5"/>
          <p:cNvSpPr txBox="1"/>
          <p:nvPr/>
        </p:nvSpPr>
        <p:spPr>
          <a:xfrm>
            <a:off x="938151" y="6198919"/>
            <a:ext cx="1788631" cy="369332"/>
          </a:xfrm>
          <a:prstGeom prst="rect">
            <a:avLst/>
          </a:prstGeom>
          <a:noFill/>
        </p:spPr>
        <p:txBody>
          <a:bodyPr wrap="none" rtlCol="0">
            <a:spAutoFit/>
          </a:bodyPr>
          <a:lstStyle/>
          <a:p>
            <a:r>
              <a:rPr lang="en-US" dirty="0" smtClean="0"/>
              <a:t>PrivacyRights.org</a:t>
            </a: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552126" y="1696599"/>
            <a:ext cx="7567305" cy="4483234"/>
          </a:xfrm>
          <a:prstGeom prst="rect">
            <a:avLst/>
          </a:prstGeom>
          <a:noFill/>
          <a:ln w="9525">
            <a:noFill/>
            <a:miter lim="800000"/>
            <a:headEnd/>
            <a:tailEnd/>
          </a:ln>
        </p:spPr>
      </p:pic>
    </p:spTree>
    <p:extLst>
      <p:ext uri="{BB962C8B-B14F-4D97-AF65-F5344CB8AC3E}">
        <p14:creationId xmlns:p14="http://schemas.microsoft.com/office/powerpoint/2010/main" val="3776365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C34BC-CED8-4E15-A283-F8157D62C0C6}" type="slidenum">
              <a:rPr lang="en-US" smtClean="0"/>
              <a:t>12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275"/>
            <a:ext cx="9144000" cy="565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6265" y="6044540"/>
            <a:ext cx="4690753" cy="369332"/>
          </a:xfrm>
          <a:prstGeom prst="rect">
            <a:avLst/>
          </a:prstGeom>
          <a:noFill/>
        </p:spPr>
        <p:txBody>
          <a:bodyPr wrap="square" rtlCol="0">
            <a:spAutoFit/>
          </a:bodyPr>
          <a:lstStyle/>
          <a:p>
            <a:r>
              <a:rPr lang="en-US" dirty="0" smtClean="0"/>
              <a:t>Mandiant M-Trends 2013 Security Threat Report</a:t>
            </a:r>
            <a:endParaRPr lang="en-US" dirty="0"/>
          </a:p>
        </p:txBody>
      </p:sp>
    </p:spTree>
    <p:extLst>
      <p:ext uri="{BB962C8B-B14F-4D97-AF65-F5344CB8AC3E}">
        <p14:creationId xmlns:p14="http://schemas.microsoft.com/office/powerpoint/2010/main" val="222629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of State Laws</a:t>
            </a:r>
            <a:endParaRPr lang="en-US" dirty="0"/>
          </a:p>
        </p:txBody>
      </p:sp>
      <p:sp>
        <p:nvSpPr>
          <p:cNvPr id="3" name="Content Placeholder 2"/>
          <p:cNvSpPr>
            <a:spLocks noGrp="1"/>
          </p:cNvSpPr>
          <p:nvPr>
            <p:ph idx="1"/>
          </p:nvPr>
        </p:nvSpPr>
        <p:spPr/>
        <p:txBody>
          <a:bodyPr>
            <a:normAutofit fontScale="92500" lnSpcReduction="20000"/>
          </a:bodyPr>
          <a:lstStyle/>
          <a:p>
            <a:pPr lvl="0" eaLnBrk="0" hangingPunct="0">
              <a:spcBef>
                <a:spcPts val="0"/>
              </a:spcBef>
              <a:buFont typeface="Arial" charset="0"/>
              <a:buChar char="•"/>
            </a:pPr>
            <a:r>
              <a:rPr lang="en-US" dirty="0" smtClean="0">
                <a:solidFill>
                  <a:prstClr val="black"/>
                </a:solidFill>
              </a:rPr>
              <a:t>All but four states have a breach notification law.  The laws apply to a breach affecting “personal information.”</a:t>
            </a:r>
          </a:p>
          <a:p>
            <a:pPr lvl="0" eaLnBrk="0" hangingPunct="0">
              <a:spcBef>
                <a:spcPts val="0"/>
              </a:spcBef>
              <a:buFont typeface="Arial" charset="0"/>
              <a:buChar char="•"/>
            </a:pPr>
            <a:endParaRPr lang="en-US" dirty="0">
              <a:solidFill>
                <a:prstClr val="black"/>
              </a:solidFill>
            </a:endParaRPr>
          </a:p>
          <a:p>
            <a:pPr lvl="0" eaLnBrk="0" hangingPunct="0">
              <a:spcBef>
                <a:spcPts val="0"/>
              </a:spcBef>
              <a:buFont typeface="Arial" charset="0"/>
              <a:buChar char="•"/>
            </a:pPr>
            <a:r>
              <a:rPr lang="en-US" dirty="0" smtClean="0">
                <a:solidFill>
                  <a:prstClr val="black"/>
                </a:solidFill>
              </a:rPr>
              <a:t>A breach is generally unauthorized </a:t>
            </a:r>
            <a:r>
              <a:rPr lang="en-US" dirty="0">
                <a:solidFill>
                  <a:prstClr val="black"/>
                </a:solidFill>
              </a:rPr>
              <a:t>access to or acquisition of </a:t>
            </a:r>
            <a:r>
              <a:rPr lang="en-US" dirty="0" smtClean="0">
                <a:solidFill>
                  <a:prstClr val="black"/>
                </a:solidFill>
              </a:rPr>
              <a:t>personal information.</a:t>
            </a:r>
            <a:r>
              <a:rPr lang="en-US" dirty="0">
                <a:solidFill>
                  <a:prstClr val="black"/>
                </a:solidFill>
              </a:rPr>
              <a:t/>
            </a:r>
            <a:br>
              <a:rPr lang="en-US" dirty="0">
                <a:solidFill>
                  <a:prstClr val="black"/>
                </a:solidFill>
              </a:rPr>
            </a:br>
            <a:endParaRPr lang="en-US" dirty="0">
              <a:solidFill>
                <a:prstClr val="black"/>
              </a:solidFill>
            </a:endParaRPr>
          </a:p>
          <a:p>
            <a:pPr lvl="0" eaLnBrk="0" hangingPunct="0">
              <a:spcBef>
                <a:spcPts val="0"/>
              </a:spcBef>
              <a:buFont typeface="Arial" charset="0"/>
              <a:buChar char="•"/>
            </a:pPr>
            <a:r>
              <a:rPr lang="en-US" dirty="0" smtClean="0">
                <a:solidFill>
                  <a:prstClr val="black"/>
                </a:solidFill>
              </a:rPr>
              <a:t>Most states have a “risk of harm” exception and a “safe harbor” if the data was encrypted.  </a:t>
            </a:r>
            <a:r>
              <a:rPr lang="en-US" dirty="0">
                <a:solidFill>
                  <a:prstClr val="black"/>
                </a:solidFill>
              </a:rPr>
              <a:t/>
            </a:r>
            <a:br>
              <a:rPr lang="en-US" dirty="0">
                <a:solidFill>
                  <a:prstClr val="black"/>
                </a:solidFill>
              </a:rPr>
            </a:br>
            <a:endParaRPr lang="en-US" dirty="0">
              <a:solidFill>
                <a:prstClr val="black"/>
              </a:solidFill>
            </a:endParaRPr>
          </a:p>
          <a:p>
            <a:pPr lvl="0" eaLnBrk="0" hangingPunct="0">
              <a:spcBef>
                <a:spcPts val="0"/>
              </a:spcBef>
              <a:buFont typeface="Arial" charset="0"/>
              <a:buChar char="•"/>
            </a:pPr>
            <a:r>
              <a:rPr lang="en-US" dirty="0" smtClean="0"/>
              <a:t>Most require notification as soon as reasonably possible.</a:t>
            </a:r>
            <a:endParaRPr lang="en-US" dirty="0"/>
          </a:p>
        </p:txBody>
      </p:sp>
      <p:sp>
        <p:nvSpPr>
          <p:cNvPr id="4" name="Slide Number Placeholder 3"/>
          <p:cNvSpPr>
            <a:spLocks noGrp="1"/>
          </p:cNvSpPr>
          <p:nvPr>
            <p:ph type="sldNum" sz="quarter" idx="12"/>
          </p:nvPr>
        </p:nvSpPr>
        <p:spPr/>
        <p:txBody>
          <a:bodyPr/>
          <a:lstStyle/>
          <a:p>
            <a:fld id="{895C34BC-CED8-4E15-A283-F8157D62C0C6}" type="slidenum">
              <a:rPr lang="en-US" smtClean="0"/>
              <a:t>13</a:t>
            </a:fld>
            <a:endParaRPr lang="en-US" dirty="0"/>
          </a:p>
        </p:txBody>
      </p:sp>
    </p:spTree>
    <p:extLst>
      <p:ext uri="{BB962C8B-B14F-4D97-AF65-F5344CB8AC3E}">
        <p14:creationId xmlns:p14="http://schemas.microsoft.com/office/powerpoint/2010/main" val="4135013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Ohio Law</a:t>
            </a:r>
            <a:endParaRPr lang="en-US" dirty="0"/>
          </a:p>
        </p:txBody>
      </p:sp>
      <p:sp>
        <p:nvSpPr>
          <p:cNvPr id="3" name="Content Placeholder 2"/>
          <p:cNvSpPr>
            <a:spLocks noGrp="1"/>
          </p:cNvSpPr>
          <p:nvPr>
            <p:ph idx="1"/>
          </p:nvPr>
        </p:nvSpPr>
        <p:spPr/>
        <p:txBody>
          <a:bodyPr>
            <a:normAutofit fontScale="70000" lnSpcReduction="20000"/>
          </a:bodyPr>
          <a:lstStyle/>
          <a:p>
            <a:pPr>
              <a:spcBef>
                <a:spcPts val="0"/>
              </a:spcBef>
            </a:pPr>
            <a:r>
              <a:rPr lang="en-US" dirty="0" smtClean="0"/>
              <a:t>“Personal information” is a name </a:t>
            </a:r>
            <a:r>
              <a:rPr lang="en-US" dirty="0"/>
              <a:t>in combination </a:t>
            </a:r>
            <a:r>
              <a:rPr lang="en-US" dirty="0" smtClean="0"/>
              <a:t>with: (1) </a:t>
            </a:r>
            <a:r>
              <a:rPr lang="en-US" dirty="0"/>
              <a:t>SSN</a:t>
            </a:r>
            <a:r>
              <a:rPr lang="en-US" dirty="0" smtClean="0"/>
              <a:t>, (2) driver’s </a:t>
            </a:r>
            <a:r>
              <a:rPr lang="en-US" dirty="0"/>
              <a:t>license </a:t>
            </a:r>
            <a:r>
              <a:rPr lang="en-US" dirty="0" smtClean="0"/>
              <a:t>or state ID, </a:t>
            </a:r>
            <a:r>
              <a:rPr lang="en-US" dirty="0"/>
              <a:t>or </a:t>
            </a:r>
            <a:r>
              <a:rPr lang="en-US" dirty="0" smtClean="0"/>
              <a:t>(3) account or payment </a:t>
            </a:r>
            <a:r>
              <a:rPr lang="en-US" dirty="0"/>
              <a:t>card </a:t>
            </a:r>
            <a:r>
              <a:rPr lang="en-US" dirty="0" smtClean="0"/>
              <a:t>number </a:t>
            </a:r>
            <a:r>
              <a:rPr lang="en-US" dirty="0"/>
              <a:t>along with a security code, access code, or password allowing access to individual’s financial account</a:t>
            </a:r>
            <a:r>
              <a:rPr lang="en-US" dirty="0" smtClean="0"/>
              <a:t>.</a:t>
            </a:r>
          </a:p>
          <a:p>
            <a:pPr>
              <a:spcBef>
                <a:spcPts val="0"/>
              </a:spcBef>
            </a:pPr>
            <a:endParaRPr lang="en-US" dirty="0" smtClean="0"/>
          </a:p>
          <a:p>
            <a:pPr>
              <a:spcBef>
                <a:spcPts val="0"/>
              </a:spcBef>
            </a:pPr>
            <a:r>
              <a:rPr lang="en-US" dirty="0" smtClean="0"/>
              <a:t>"</a:t>
            </a:r>
            <a:r>
              <a:rPr lang="en-US" dirty="0"/>
              <a:t>Breach of the security of the system" means unauthorized access to and acquisition of computerized data that compromises the security or confidentiality of personal information owned or licensed by a person and that causes, reasonably is believed to have caused, or reasonably is believed will cause a material risk of identity theft or other fraud to the person or property of a resident of this state. </a:t>
            </a:r>
            <a:endParaRPr lang="en-US" dirty="0" smtClean="0"/>
          </a:p>
          <a:p>
            <a:pPr>
              <a:spcBef>
                <a:spcPts val="0"/>
              </a:spcBef>
            </a:pPr>
            <a:endParaRPr lang="en-US" dirty="0" smtClean="0"/>
          </a:p>
          <a:p>
            <a:pPr>
              <a:spcBef>
                <a:spcPts val="0"/>
              </a:spcBef>
            </a:pPr>
            <a:r>
              <a:rPr lang="en-US" dirty="0" smtClean="0"/>
              <a:t>Breach </a:t>
            </a:r>
            <a:r>
              <a:rPr lang="en-US" dirty="0"/>
              <a:t>notification required “in the most expedient time possible</a:t>
            </a:r>
            <a:r>
              <a:rPr lang="en-US" dirty="0" smtClean="0"/>
              <a:t>” but not later than 45 days after discovery.</a:t>
            </a:r>
          </a:p>
          <a:p>
            <a:pPr>
              <a:spcBef>
                <a:spcPts val="0"/>
              </a:spcBef>
            </a:pPr>
            <a:endParaRPr lang="en-US" dirty="0"/>
          </a:p>
          <a:p>
            <a:pPr>
              <a:spcBef>
                <a:spcPts val="0"/>
              </a:spcBef>
            </a:pPr>
            <a:r>
              <a:rPr lang="en-US" dirty="0"/>
              <a:t>State AG </a:t>
            </a:r>
            <a:r>
              <a:rPr lang="en-US" dirty="0" smtClean="0"/>
              <a:t>may bring enforcement action to seek a civil fine.</a:t>
            </a:r>
            <a:endParaRPr lang="en-US" dirty="0"/>
          </a:p>
        </p:txBody>
      </p:sp>
      <p:sp>
        <p:nvSpPr>
          <p:cNvPr id="4" name="Slide Number Placeholder 3"/>
          <p:cNvSpPr>
            <a:spLocks noGrp="1"/>
          </p:cNvSpPr>
          <p:nvPr>
            <p:ph type="sldNum" sz="quarter" idx="12"/>
          </p:nvPr>
        </p:nvSpPr>
        <p:spPr/>
        <p:txBody>
          <a:bodyPr/>
          <a:lstStyle/>
          <a:p>
            <a:fld id="{895C34BC-CED8-4E15-A283-F8157D62C0C6}" type="slidenum">
              <a:rPr lang="en-US" smtClean="0"/>
              <a:t>14</a:t>
            </a:fld>
            <a:endParaRPr lang="en-US" dirty="0"/>
          </a:p>
        </p:txBody>
      </p:sp>
    </p:spTree>
    <p:extLst>
      <p:ext uri="{BB962C8B-B14F-4D97-AF65-F5344CB8AC3E}">
        <p14:creationId xmlns:p14="http://schemas.microsoft.com/office/powerpoint/2010/main" val="1940607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of </a:t>
            </a:r>
            <a:r>
              <a:rPr lang="en-US" dirty="0" smtClean="0"/>
              <a:t>Response</a:t>
            </a:r>
            <a:endParaRPr lang="en-US" dirty="0"/>
          </a:p>
        </p:txBody>
      </p:sp>
      <p:sp>
        <p:nvSpPr>
          <p:cNvPr id="4" name="Slide Number Placeholder 3"/>
          <p:cNvSpPr>
            <a:spLocks noGrp="1"/>
          </p:cNvSpPr>
          <p:nvPr>
            <p:ph type="sldNum" sz="quarter" idx="12"/>
          </p:nvPr>
        </p:nvSpPr>
        <p:spPr/>
        <p:txBody>
          <a:bodyPr/>
          <a:lstStyle/>
          <a:p>
            <a:fld id="{895C34BC-CED8-4E15-A283-F8157D62C0C6}" type="slidenum">
              <a:rPr lang="en-US" smtClean="0"/>
              <a:t>15</a:t>
            </a:fld>
            <a:endParaRPr lang="en-US" dirty="0"/>
          </a:p>
        </p:txBody>
      </p:sp>
      <p:sp>
        <p:nvSpPr>
          <p:cNvPr id="5" name="Content Placeholder 2"/>
          <p:cNvSpPr>
            <a:spLocks noGrp="1"/>
          </p:cNvSpPr>
          <p:nvPr>
            <p:ph idx="1"/>
          </p:nvPr>
        </p:nvSpPr>
        <p:spPr/>
        <p:txBody>
          <a:bodyPr/>
          <a:lstStyle/>
          <a:p>
            <a:pPr eaLnBrk="1" hangingPunct="1"/>
            <a:r>
              <a:rPr lang="en-US" dirty="0" smtClean="0"/>
              <a:t>Forensics			</a:t>
            </a:r>
          </a:p>
          <a:p>
            <a:pPr eaLnBrk="1" hangingPunct="1"/>
            <a:r>
              <a:rPr lang="en-US" dirty="0" smtClean="0"/>
              <a:t>Notification costs</a:t>
            </a:r>
          </a:p>
          <a:p>
            <a:pPr eaLnBrk="1" hangingPunct="1"/>
            <a:r>
              <a:rPr lang="en-US" dirty="0" smtClean="0"/>
              <a:t>Credit monitoring</a:t>
            </a:r>
          </a:p>
          <a:p>
            <a:pPr eaLnBrk="1" hangingPunct="1"/>
            <a:r>
              <a:rPr lang="en-US" dirty="0" smtClean="0"/>
              <a:t>Call center </a:t>
            </a:r>
          </a:p>
          <a:p>
            <a:pPr eaLnBrk="1" hangingPunct="1"/>
            <a:r>
              <a:rPr lang="en-US" dirty="0" smtClean="0"/>
              <a:t>Crisis response</a:t>
            </a:r>
          </a:p>
          <a:p>
            <a:pPr eaLnBrk="1" hangingPunct="1"/>
            <a:r>
              <a:rPr lang="en-US" dirty="0" smtClean="0"/>
              <a:t>Legal fees</a:t>
            </a:r>
          </a:p>
          <a:p>
            <a:pPr eaLnBrk="1" hangingPunct="1"/>
            <a:r>
              <a:rPr lang="en-US" dirty="0" smtClean="0"/>
              <a:t>Defense costs/settlement expenses</a:t>
            </a:r>
          </a:p>
          <a:p>
            <a:pPr eaLnBrk="1" hangingPunct="1"/>
            <a:r>
              <a:rPr lang="en-US" dirty="0" smtClean="0"/>
              <a:t>PCI fines/assessments &amp; regulatory fines</a:t>
            </a:r>
          </a:p>
        </p:txBody>
      </p:sp>
    </p:spTree>
    <p:extLst>
      <p:ext uri="{BB962C8B-B14F-4D97-AF65-F5344CB8AC3E}">
        <p14:creationId xmlns:p14="http://schemas.microsoft.com/office/powerpoint/2010/main" val="4072249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t>
            </a:r>
            <a:endParaRPr lang="en-US" dirty="0"/>
          </a:p>
        </p:txBody>
      </p:sp>
      <p:sp>
        <p:nvSpPr>
          <p:cNvPr id="3" name="Content Placeholder 2"/>
          <p:cNvSpPr>
            <a:spLocks noGrp="1"/>
          </p:cNvSpPr>
          <p:nvPr>
            <p:ph idx="1"/>
          </p:nvPr>
        </p:nvSpPr>
        <p:spPr>
          <a:xfrm>
            <a:off x="118753" y="1512278"/>
            <a:ext cx="8882743" cy="4923692"/>
          </a:xfrm>
        </p:spPr>
        <p:txBody>
          <a:bodyPr>
            <a:normAutofit/>
          </a:bodyPr>
          <a:lstStyle/>
          <a:p>
            <a:pPr marL="0" indent="0" algn="ctr">
              <a:spcAft>
                <a:spcPts val="1200"/>
              </a:spcAft>
              <a:buNone/>
            </a:pPr>
            <a:endParaRPr lang="en-US" dirty="0"/>
          </a:p>
          <a:p>
            <a:pPr marL="0" indent="0" algn="ctr">
              <a:spcAft>
                <a:spcPts val="1200"/>
              </a:spcAft>
              <a:buNone/>
            </a:pPr>
            <a:r>
              <a:rPr lang="en-US" sz="4000" dirty="0" smtClean="0"/>
              <a:t>Incident Response Best Practices</a:t>
            </a:r>
          </a:p>
        </p:txBody>
      </p:sp>
      <p:sp>
        <p:nvSpPr>
          <p:cNvPr id="4" name="Slide Number Placeholder 3"/>
          <p:cNvSpPr>
            <a:spLocks noGrp="1"/>
          </p:cNvSpPr>
          <p:nvPr>
            <p:ph type="sldNum" sz="quarter" idx="12"/>
          </p:nvPr>
        </p:nvSpPr>
        <p:spPr/>
        <p:txBody>
          <a:bodyPr/>
          <a:lstStyle/>
          <a:p>
            <a:fld id="{895C34BC-CED8-4E15-A283-F8157D62C0C6}" type="slidenum">
              <a:rPr lang="en-US" smtClean="0"/>
              <a:t>16</a:t>
            </a:fld>
            <a:endParaRPr lang="en-US" dirty="0"/>
          </a:p>
        </p:txBody>
      </p:sp>
    </p:spTree>
    <p:extLst>
      <p:ext uri="{BB962C8B-B14F-4D97-AF65-F5344CB8AC3E}">
        <p14:creationId xmlns:p14="http://schemas.microsoft.com/office/powerpoint/2010/main" val="3783031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normAutofit/>
          </a:bodyPr>
          <a:lstStyle/>
          <a:p>
            <a:pPr eaLnBrk="1" hangingPunct="1"/>
            <a:r>
              <a:rPr lang="en-US" sz="3800" dirty="0" smtClean="0">
                <a:latin typeface="Arial" charset="0"/>
                <a:cs typeface="Arial" charset="0"/>
              </a:rPr>
              <a:t>Decisions, Decisions, Decisions</a:t>
            </a:r>
          </a:p>
        </p:txBody>
      </p:sp>
      <p:sp>
        <p:nvSpPr>
          <p:cNvPr id="38914" name="Rectangle 3"/>
          <p:cNvSpPr>
            <a:spLocks noGrp="1" noChangeArrowheads="1"/>
          </p:cNvSpPr>
          <p:nvPr>
            <p:ph type="body" idx="1"/>
          </p:nvPr>
        </p:nvSpPr>
        <p:spPr/>
        <p:txBody>
          <a:bodyPr/>
          <a:lstStyle/>
          <a:p>
            <a:pPr eaLnBrk="1" hangingPunct="1"/>
            <a:r>
              <a:rPr lang="en-US" sz="2600" dirty="0" smtClean="0"/>
              <a:t>Is it a breach?</a:t>
            </a:r>
          </a:p>
          <a:p>
            <a:pPr eaLnBrk="1" hangingPunct="1"/>
            <a:r>
              <a:rPr lang="en-US" sz="2600" dirty="0" smtClean="0"/>
              <a:t>Do you involve law enforcement?</a:t>
            </a:r>
          </a:p>
          <a:p>
            <a:pPr eaLnBrk="1" hangingPunct="1"/>
            <a:r>
              <a:rPr lang="en-US" sz="2600" dirty="0" smtClean="0"/>
              <a:t>Do you hire a forensics company?</a:t>
            </a:r>
          </a:p>
          <a:p>
            <a:pPr eaLnBrk="1" hangingPunct="1"/>
            <a:r>
              <a:rPr lang="en-US" sz="2600" dirty="0" smtClean="0"/>
              <a:t>Do you retain counsel?</a:t>
            </a:r>
          </a:p>
          <a:p>
            <a:pPr eaLnBrk="1" hangingPunct="1"/>
            <a:r>
              <a:rPr lang="en-US" sz="2600" dirty="0" smtClean="0"/>
              <a:t>Do you involve regulatory agencies?</a:t>
            </a:r>
          </a:p>
          <a:p>
            <a:pPr eaLnBrk="1" hangingPunct="1"/>
            <a:r>
              <a:rPr lang="en-US" sz="2600" dirty="0" smtClean="0"/>
              <a:t>Is crisis management necessary?</a:t>
            </a:r>
          </a:p>
          <a:p>
            <a:pPr eaLnBrk="1" hangingPunct="1"/>
            <a:r>
              <a:rPr lang="en-US" sz="2600" dirty="0" smtClean="0"/>
              <a:t>Do you offer credit monitoring?</a:t>
            </a:r>
          </a:p>
          <a:p>
            <a:pPr eaLnBrk="1" hangingPunct="1"/>
            <a:r>
              <a:rPr lang="en-US" sz="2600" dirty="0" smtClean="0"/>
              <a:t>Do you get relief from a “law enforcement” delay?</a:t>
            </a:r>
          </a:p>
          <a:p>
            <a:pPr eaLnBrk="1" hangingPunct="1"/>
            <a:endParaRPr lang="en-US" sz="2600" dirty="0" smtClean="0"/>
          </a:p>
          <a:p>
            <a:pPr eaLnBrk="1" hangingPunct="1"/>
            <a:endParaRPr lang="en-US" sz="2000" dirty="0" smtClean="0"/>
          </a:p>
          <a:p>
            <a:pPr eaLnBrk="1" hangingPunct="1">
              <a:buFont typeface="Wingdings" pitchFamily="2" charset="2"/>
              <a:buNone/>
            </a:pPr>
            <a:endParaRPr lang="en-US" dirty="0" smtClean="0"/>
          </a:p>
          <a:p>
            <a:pPr eaLnBrk="1" hangingPunct="1"/>
            <a:endParaRPr lang="en-US" dirty="0" smtClean="0"/>
          </a:p>
        </p:txBody>
      </p:sp>
    </p:spTree>
    <p:extLst>
      <p:ext uri="{BB962C8B-B14F-4D97-AF65-F5344CB8AC3E}">
        <p14:creationId xmlns:p14="http://schemas.microsoft.com/office/powerpoint/2010/main" val="2206776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Prepare</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Cyber Liability </a:t>
            </a:r>
            <a:r>
              <a:rPr lang="en-US" dirty="0"/>
              <a:t>I</a:t>
            </a:r>
            <a:r>
              <a:rPr lang="en-US" dirty="0" smtClean="0"/>
              <a:t>nsurance</a:t>
            </a:r>
          </a:p>
          <a:p>
            <a:pPr>
              <a:spcAft>
                <a:spcPts val="1200"/>
              </a:spcAft>
            </a:pPr>
            <a:r>
              <a:rPr lang="en-US" dirty="0" smtClean="0"/>
              <a:t>Written Information Security Policy</a:t>
            </a:r>
          </a:p>
          <a:p>
            <a:pPr>
              <a:spcAft>
                <a:spcPts val="1200"/>
              </a:spcAft>
            </a:pPr>
            <a:r>
              <a:rPr lang="en-US" dirty="0" smtClean="0"/>
              <a:t>Incident Response Plan</a:t>
            </a:r>
            <a:endParaRPr lang="en-US" dirty="0"/>
          </a:p>
          <a:p>
            <a:pPr>
              <a:spcAft>
                <a:spcPts val="1200"/>
              </a:spcAft>
            </a:pPr>
            <a:r>
              <a:rPr lang="en-US" dirty="0" smtClean="0"/>
              <a:t>Training &amp; Education</a:t>
            </a:r>
          </a:p>
          <a:p>
            <a:pPr>
              <a:spcAft>
                <a:spcPts val="1200"/>
              </a:spcAft>
            </a:pPr>
            <a:r>
              <a:rPr lang="en-US" dirty="0" smtClean="0"/>
              <a:t>Identify &amp; Mitigate Risk</a:t>
            </a:r>
          </a:p>
          <a:p>
            <a:pPr>
              <a:spcAft>
                <a:spcPts val="1200"/>
              </a:spcAft>
            </a:pPr>
            <a:r>
              <a:rPr lang="en-US" dirty="0" smtClean="0"/>
              <a:t>Manage Vendors</a:t>
            </a:r>
          </a:p>
        </p:txBody>
      </p:sp>
      <p:sp>
        <p:nvSpPr>
          <p:cNvPr id="4" name="Slide Number Placeholder 3"/>
          <p:cNvSpPr>
            <a:spLocks noGrp="1"/>
          </p:cNvSpPr>
          <p:nvPr>
            <p:ph type="sldNum" sz="quarter" idx="12"/>
          </p:nvPr>
        </p:nvSpPr>
        <p:spPr/>
        <p:txBody>
          <a:bodyPr/>
          <a:lstStyle/>
          <a:p>
            <a:fld id="{895C34BC-CED8-4E15-A283-F8157D62C0C6}" type="slidenum">
              <a:rPr lang="en-US" smtClean="0"/>
              <a:t>18</a:t>
            </a:fld>
            <a:endParaRPr lang="en-US" dirty="0"/>
          </a:p>
        </p:txBody>
      </p:sp>
    </p:spTree>
    <p:extLst>
      <p:ext uri="{BB962C8B-B14F-4D97-AF65-F5344CB8AC3E}">
        <p14:creationId xmlns:p14="http://schemas.microsoft.com/office/powerpoint/2010/main" val="3700524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Commonalities of Breaches</a:t>
            </a:r>
          </a:p>
        </p:txBody>
      </p:sp>
      <p:sp>
        <p:nvSpPr>
          <p:cNvPr id="3" name="Content Placeholder 2"/>
          <p:cNvSpPr>
            <a:spLocks noGrp="1"/>
          </p:cNvSpPr>
          <p:nvPr>
            <p:ph idx="1"/>
          </p:nvPr>
        </p:nvSpPr>
        <p:spPr/>
        <p:txBody>
          <a:bodyPr>
            <a:normAutofit/>
          </a:bodyPr>
          <a:lstStyle/>
          <a:p>
            <a:r>
              <a:rPr lang="en-US" sz="3400" dirty="0"/>
              <a:t>Will be an external attack involving hacking and malware</a:t>
            </a:r>
          </a:p>
          <a:p>
            <a:r>
              <a:rPr lang="en-US" sz="3400" dirty="0"/>
              <a:t>Vulnerability created by third party vendor</a:t>
            </a:r>
          </a:p>
          <a:p>
            <a:r>
              <a:rPr lang="en-US" sz="3400" dirty="0"/>
              <a:t>Will not be detected for months</a:t>
            </a:r>
          </a:p>
          <a:p>
            <a:r>
              <a:rPr lang="en-US" sz="3400" dirty="0"/>
              <a:t>Breached entity will learn from third party</a:t>
            </a:r>
          </a:p>
          <a:p>
            <a:r>
              <a:rPr lang="en-US" sz="3400" dirty="0"/>
              <a:t>Initial exploit relatively simple and </a:t>
            </a:r>
            <a:r>
              <a:rPr lang="en-US" sz="3400" dirty="0" smtClean="0"/>
              <a:t>avoidable</a:t>
            </a:r>
            <a:endParaRPr lang="en-US" sz="3400" dirty="0"/>
          </a:p>
        </p:txBody>
      </p:sp>
      <p:sp>
        <p:nvSpPr>
          <p:cNvPr id="4" name="Slide Number Placeholder 3"/>
          <p:cNvSpPr>
            <a:spLocks noGrp="1"/>
          </p:cNvSpPr>
          <p:nvPr>
            <p:ph type="sldNum" sz="quarter" idx="12"/>
          </p:nvPr>
        </p:nvSpPr>
        <p:spPr/>
        <p:txBody>
          <a:bodyPr/>
          <a:lstStyle/>
          <a:p>
            <a:fld id="{895C34BC-CED8-4E15-A283-F8157D62C0C6}" type="slidenum">
              <a:rPr lang="en-US" smtClean="0"/>
              <a:t>19</a:t>
            </a:fld>
            <a:endParaRPr lang="en-US" dirty="0"/>
          </a:p>
        </p:txBody>
      </p:sp>
    </p:spTree>
    <p:extLst>
      <p:ext uri="{BB962C8B-B14F-4D97-AF65-F5344CB8AC3E}">
        <p14:creationId xmlns:p14="http://schemas.microsoft.com/office/powerpoint/2010/main" val="3184599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Compliance Obligations</a:t>
            </a:r>
          </a:p>
          <a:p>
            <a:pPr>
              <a:spcAft>
                <a:spcPts val="1200"/>
              </a:spcAft>
            </a:pPr>
            <a:r>
              <a:rPr lang="en-US" dirty="0"/>
              <a:t>FTC </a:t>
            </a:r>
            <a:r>
              <a:rPr lang="en-US" dirty="0" smtClean="0"/>
              <a:t>Enforcement</a:t>
            </a:r>
          </a:p>
          <a:p>
            <a:pPr>
              <a:spcAft>
                <a:spcPts val="1200"/>
              </a:spcAft>
            </a:pPr>
            <a:r>
              <a:rPr lang="en-US" dirty="0" smtClean="0"/>
              <a:t>Data </a:t>
            </a:r>
            <a:r>
              <a:rPr lang="en-US" dirty="0"/>
              <a:t>Breach Notification </a:t>
            </a:r>
            <a:r>
              <a:rPr lang="en-US" dirty="0" smtClean="0"/>
              <a:t>Laws</a:t>
            </a:r>
          </a:p>
          <a:p>
            <a:pPr>
              <a:spcAft>
                <a:spcPts val="1200"/>
              </a:spcAft>
            </a:pPr>
            <a:r>
              <a:rPr lang="en-US" dirty="0" smtClean="0"/>
              <a:t>Incident Response Best Practices </a:t>
            </a:r>
          </a:p>
          <a:p>
            <a:pPr>
              <a:spcAft>
                <a:spcPts val="1200"/>
              </a:spcAft>
            </a:pPr>
            <a:r>
              <a:rPr lang="en-US" dirty="0" smtClean="0"/>
              <a:t>Legislative Updates</a:t>
            </a:r>
          </a:p>
        </p:txBody>
      </p:sp>
      <p:sp>
        <p:nvSpPr>
          <p:cNvPr id="4" name="Slide Number Placeholder 3"/>
          <p:cNvSpPr>
            <a:spLocks noGrp="1"/>
          </p:cNvSpPr>
          <p:nvPr>
            <p:ph type="sldNum" sz="quarter" idx="12"/>
          </p:nvPr>
        </p:nvSpPr>
        <p:spPr/>
        <p:txBody>
          <a:bodyPr/>
          <a:lstStyle/>
          <a:p>
            <a:fld id="{895C34BC-CED8-4E15-A283-F8157D62C0C6}" type="slidenum">
              <a:rPr lang="en-US" smtClean="0"/>
              <a:t>2</a:t>
            </a:fld>
            <a:endParaRPr lang="en-US" dirty="0"/>
          </a:p>
        </p:txBody>
      </p:sp>
    </p:spTree>
    <p:extLst>
      <p:ext uri="{BB962C8B-B14F-4D97-AF65-F5344CB8AC3E}">
        <p14:creationId xmlns:p14="http://schemas.microsoft.com/office/powerpoint/2010/main" val="2868849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a:t>
            </a:r>
            <a:endParaRPr lang="en-US" dirty="0"/>
          </a:p>
        </p:txBody>
      </p:sp>
      <p:sp>
        <p:nvSpPr>
          <p:cNvPr id="4" name="Slide Number Placeholder 3"/>
          <p:cNvSpPr>
            <a:spLocks noGrp="1"/>
          </p:cNvSpPr>
          <p:nvPr>
            <p:ph type="sldNum" sz="quarter" idx="12"/>
          </p:nvPr>
        </p:nvSpPr>
        <p:spPr/>
        <p:txBody>
          <a:bodyPr/>
          <a:lstStyle/>
          <a:p>
            <a:fld id="{895C34BC-CED8-4E15-A283-F8157D62C0C6}" type="slidenum">
              <a:rPr lang="en-US" smtClean="0"/>
              <a:t>20</a:t>
            </a:fld>
            <a:endParaRPr lang="en-US" dirty="0"/>
          </a:p>
        </p:txBody>
      </p:sp>
      <p:sp>
        <p:nvSpPr>
          <p:cNvPr id="5" name="Content Placeholder 5"/>
          <p:cNvSpPr>
            <a:spLocks noGrp="1"/>
          </p:cNvSpPr>
          <p:nvPr>
            <p:ph idx="1"/>
          </p:nvPr>
        </p:nvSpPr>
        <p:spPr>
          <a:xfrm>
            <a:off x="118753" y="1512278"/>
            <a:ext cx="4215741" cy="4923692"/>
          </a:xfrm>
        </p:spPr>
        <p:txBody>
          <a:bodyPr>
            <a:normAutofit fontScale="92500"/>
          </a:bodyPr>
          <a:lstStyle/>
          <a:p>
            <a:r>
              <a:rPr lang="en-US" dirty="0" smtClean="0"/>
              <a:t>Respond quickly</a:t>
            </a:r>
          </a:p>
          <a:p>
            <a:r>
              <a:rPr lang="en-US" dirty="0" smtClean="0"/>
              <a:t>Bring in the right team</a:t>
            </a:r>
          </a:p>
          <a:p>
            <a:r>
              <a:rPr lang="en-US" dirty="0"/>
              <a:t>Preserve evidence</a:t>
            </a:r>
          </a:p>
          <a:p>
            <a:r>
              <a:rPr lang="en-US" dirty="0" smtClean="0"/>
              <a:t>Contain </a:t>
            </a:r>
            <a:r>
              <a:rPr lang="en-US" dirty="0"/>
              <a:t>&amp; remediate</a:t>
            </a:r>
            <a:endParaRPr lang="en-US" dirty="0" smtClean="0"/>
          </a:p>
          <a:p>
            <a:r>
              <a:rPr lang="en-US" dirty="0" smtClean="0"/>
              <a:t>Let the forensics drive the decision-making</a:t>
            </a:r>
          </a:p>
          <a:p>
            <a:r>
              <a:rPr lang="en-US" dirty="0" smtClean="0"/>
              <a:t>Law enforcement	</a:t>
            </a:r>
          </a:p>
          <a:p>
            <a:endParaRPr lang="en-US" dirty="0" smtClean="0"/>
          </a:p>
          <a:p>
            <a:endParaRPr lang="en-US" dirty="0" smtClean="0"/>
          </a:p>
        </p:txBody>
      </p:sp>
      <p:sp>
        <p:nvSpPr>
          <p:cNvPr id="7" name="Content Placeholder 6"/>
          <p:cNvSpPr txBox="1">
            <a:spLocks/>
          </p:cNvSpPr>
          <p:nvPr/>
        </p:nvSpPr>
        <p:spPr bwMode="auto">
          <a:xfrm>
            <a:off x="4490852" y="1435924"/>
            <a:ext cx="4495800"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646D76"/>
                </a:solidFill>
                <a:latin typeface="+mn-lt"/>
                <a:ea typeface="+mn-ea"/>
                <a:cs typeface="+mn-cs"/>
              </a:defRPr>
            </a:lvl1pPr>
            <a:lvl2pPr marL="742950" indent="-285750" algn="l" rtl="0" eaLnBrk="1" fontAlgn="base" hangingPunct="1">
              <a:spcBef>
                <a:spcPct val="20000"/>
              </a:spcBef>
              <a:spcAft>
                <a:spcPct val="0"/>
              </a:spcAft>
              <a:buChar char="–"/>
              <a:defRPr sz="2400">
                <a:solidFill>
                  <a:srgbClr val="646D76"/>
                </a:solidFill>
                <a:latin typeface="+mn-lt"/>
              </a:defRPr>
            </a:lvl2pPr>
            <a:lvl3pPr marL="1143000" indent="-228600" algn="l" rtl="0" eaLnBrk="1" fontAlgn="base" hangingPunct="1">
              <a:spcBef>
                <a:spcPct val="20000"/>
              </a:spcBef>
              <a:spcAft>
                <a:spcPct val="0"/>
              </a:spcAft>
              <a:buChar char="•"/>
              <a:defRPr sz="2000">
                <a:solidFill>
                  <a:srgbClr val="646D76"/>
                </a:solidFill>
                <a:latin typeface="+mn-lt"/>
              </a:defRPr>
            </a:lvl3pPr>
            <a:lvl4pPr marL="1600200" indent="-228600" algn="l" rtl="0" eaLnBrk="1" fontAlgn="base" hangingPunct="1">
              <a:spcBef>
                <a:spcPct val="20000"/>
              </a:spcBef>
              <a:spcAft>
                <a:spcPct val="0"/>
              </a:spcAft>
              <a:buChar char="–"/>
              <a:defRPr sz="1800">
                <a:solidFill>
                  <a:srgbClr val="646D76"/>
                </a:solidFill>
                <a:latin typeface="+mn-lt"/>
              </a:defRPr>
            </a:lvl4pPr>
            <a:lvl5pPr marL="2057400" indent="-228600" algn="l" rtl="0" eaLnBrk="1" fontAlgn="base" hangingPunct="1">
              <a:spcBef>
                <a:spcPct val="20000"/>
              </a:spcBef>
              <a:spcAft>
                <a:spcPct val="0"/>
              </a:spcAft>
              <a:buChar char="»"/>
              <a:defRPr sz="1800">
                <a:solidFill>
                  <a:srgbClr val="646D76"/>
                </a:solidFill>
                <a:latin typeface="+mn-lt"/>
              </a:defRPr>
            </a:lvl5pPr>
            <a:lvl6pPr marL="2514600" indent="-228600" algn="l" rtl="0" eaLnBrk="1" fontAlgn="base" hangingPunct="1">
              <a:spcBef>
                <a:spcPct val="20000"/>
              </a:spcBef>
              <a:spcAft>
                <a:spcPct val="0"/>
              </a:spcAft>
              <a:buChar char="»"/>
              <a:defRPr sz="1800">
                <a:solidFill>
                  <a:srgbClr val="646D76"/>
                </a:solidFill>
                <a:latin typeface="+mn-lt"/>
              </a:defRPr>
            </a:lvl6pPr>
            <a:lvl7pPr marL="2971800" indent="-228600" algn="l" rtl="0" eaLnBrk="1" fontAlgn="base" hangingPunct="1">
              <a:spcBef>
                <a:spcPct val="20000"/>
              </a:spcBef>
              <a:spcAft>
                <a:spcPct val="0"/>
              </a:spcAft>
              <a:buChar char="»"/>
              <a:defRPr sz="1800">
                <a:solidFill>
                  <a:srgbClr val="646D76"/>
                </a:solidFill>
                <a:latin typeface="+mn-lt"/>
              </a:defRPr>
            </a:lvl7pPr>
            <a:lvl8pPr marL="3429000" indent="-228600" algn="l" rtl="0" eaLnBrk="1" fontAlgn="base" hangingPunct="1">
              <a:spcBef>
                <a:spcPct val="20000"/>
              </a:spcBef>
              <a:spcAft>
                <a:spcPct val="0"/>
              </a:spcAft>
              <a:buChar char="»"/>
              <a:defRPr sz="1800">
                <a:solidFill>
                  <a:srgbClr val="646D76"/>
                </a:solidFill>
                <a:latin typeface="+mn-lt"/>
              </a:defRPr>
            </a:lvl8pPr>
            <a:lvl9pPr marL="3886200" indent="-228600" algn="l" rtl="0" eaLnBrk="1" fontAlgn="base" hangingPunct="1">
              <a:spcBef>
                <a:spcPct val="20000"/>
              </a:spcBef>
              <a:spcAft>
                <a:spcPct val="0"/>
              </a:spcAft>
              <a:buChar char="»"/>
              <a:defRPr sz="1800">
                <a:solidFill>
                  <a:srgbClr val="646D76"/>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Arial"/>
              </a:rPr>
              <a:t>Document analysis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Arial"/>
              </a:rPr>
              <a:t>Involve the C-suite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Arial"/>
              </a:rPr>
              <a:t>Be guarded, consistent, and honest in communications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Arial"/>
              </a:rPr>
              <a:t>Plan for likely reaction of customers, employees, &amp; key stakeholders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Arial"/>
              </a:rPr>
              <a:t>Mitigate harm</a:t>
            </a:r>
          </a:p>
        </p:txBody>
      </p:sp>
    </p:spTree>
    <p:extLst>
      <p:ext uri="{BB962C8B-B14F-4D97-AF65-F5344CB8AC3E}">
        <p14:creationId xmlns:p14="http://schemas.microsoft.com/office/powerpoint/2010/main" val="4072249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 Guidance on Cyber-Security Disclosure Obligations	</a:t>
            </a:r>
            <a:endParaRPr lang="en-US" dirty="0"/>
          </a:p>
        </p:txBody>
      </p:sp>
      <p:sp>
        <p:nvSpPr>
          <p:cNvPr id="3" name="Content Placeholder 2"/>
          <p:cNvSpPr>
            <a:spLocks noGrp="1"/>
          </p:cNvSpPr>
          <p:nvPr>
            <p:ph idx="1"/>
          </p:nvPr>
        </p:nvSpPr>
        <p:spPr/>
        <p:txBody>
          <a:bodyPr>
            <a:normAutofit fontScale="92500"/>
          </a:bodyPr>
          <a:lstStyle/>
          <a:p>
            <a:r>
              <a:rPr lang="en-US" b="1" dirty="0" smtClean="0"/>
              <a:t>SEC Guidelines</a:t>
            </a:r>
          </a:p>
          <a:p>
            <a:pPr lvl="1"/>
            <a:r>
              <a:rPr lang="en-US" dirty="0" smtClean="0"/>
              <a:t>Issued October 13, 2011</a:t>
            </a:r>
          </a:p>
          <a:p>
            <a:pPr lvl="1"/>
            <a:r>
              <a:rPr lang="en-US" dirty="0" smtClean="0"/>
              <a:t>Suggests that publicly traded companies:</a:t>
            </a:r>
          </a:p>
          <a:p>
            <a:pPr lvl="2"/>
            <a:r>
              <a:rPr lang="en-US" dirty="0" smtClean="0"/>
              <a:t>Disclose incidents of cyber intrusions in SEC filings</a:t>
            </a:r>
          </a:p>
          <a:p>
            <a:pPr lvl="2"/>
            <a:r>
              <a:rPr lang="en-US" dirty="0" smtClean="0"/>
              <a:t>Disclose “risk factors” of cyber intrusions</a:t>
            </a:r>
          </a:p>
          <a:p>
            <a:pPr lvl="1"/>
            <a:r>
              <a:rPr lang="en-US" dirty="0" smtClean="0"/>
              <a:t>SEC has issued letters requesting certain high-profile cyber intrusions be disclosed</a:t>
            </a:r>
          </a:p>
          <a:p>
            <a:pPr lvl="2"/>
            <a:r>
              <a:rPr lang="en-US" dirty="0" smtClean="0"/>
              <a:t>Amazon’s Zappos.com breach</a:t>
            </a:r>
          </a:p>
          <a:p>
            <a:pPr lvl="2"/>
            <a:r>
              <a:rPr lang="en-US" dirty="0" smtClean="0"/>
              <a:t>Google</a:t>
            </a:r>
          </a:p>
          <a:p>
            <a:pPr lvl="1"/>
            <a:r>
              <a:rPr lang="en-US" dirty="0" smtClean="0"/>
              <a:t>Although not mandatory, SEC’s activity here seen as foreshadowing to future mandatory obligations</a:t>
            </a:r>
          </a:p>
          <a:p>
            <a:pPr lvl="1"/>
            <a:endParaRPr lang="en-US" dirty="0"/>
          </a:p>
        </p:txBody>
      </p:sp>
      <p:sp>
        <p:nvSpPr>
          <p:cNvPr id="4" name="Slide Number Placeholder 3"/>
          <p:cNvSpPr>
            <a:spLocks noGrp="1"/>
          </p:cNvSpPr>
          <p:nvPr>
            <p:ph type="sldNum" sz="quarter" idx="12"/>
          </p:nvPr>
        </p:nvSpPr>
        <p:spPr/>
        <p:txBody>
          <a:bodyPr/>
          <a:lstStyle/>
          <a:p>
            <a:fld id="{895C34BC-CED8-4E15-A283-F8157D62C0C6}" type="slidenum">
              <a:rPr lang="en-US" smtClean="0"/>
              <a:pPr/>
              <a:t>21</a:t>
            </a:fld>
            <a:endParaRPr lang="en-US" dirty="0"/>
          </a:p>
        </p:txBody>
      </p:sp>
    </p:spTree>
    <p:extLst>
      <p:ext uri="{BB962C8B-B14F-4D97-AF65-F5344CB8AC3E}">
        <p14:creationId xmlns:p14="http://schemas.microsoft.com/office/powerpoint/2010/main" val="238043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After the Breach</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Regulatory inquiries and enforcement actions</a:t>
            </a:r>
          </a:p>
          <a:p>
            <a:pPr>
              <a:spcAft>
                <a:spcPts val="1200"/>
              </a:spcAft>
            </a:pPr>
            <a:r>
              <a:rPr lang="en-US" dirty="0" smtClean="0"/>
              <a:t>Customer questions and demands</a:t>
            </a:r>
          </a:p>
          <a:p>
            <a:pPr>
              <a:spcAft>
                <a:spcPts val="1200"/>
              </a:spcAft>
            </a:pPr>
            <a:r>
              <a:rPr lang="en-US" dirty="0" smtClean="0"/>
              <a:t>Lawsuits</a:t>
            </a:r>
          </a:p>
          <a:p>
            <a:pPr>
              <a:spcAft>
                <a:spcPts val="1200"/>
              </a:spcAft>
            </a:pPr>
            <a:r>
              <a:rPr lang="en-US" dirty="0" smtClean="0"/>
              <a:t>Internal policy review</a:t>
            </a:r>
          </a:p>
        </p:txBody>
      </p:sp>
      <p:sp>
        <p:nvSpPr>
          <p:cNvPr id="4" name="Slide Number Placeholder 3"/>
          <p:cNvSpPr>
            <a:spLocks noGrp="1"/>
          </p:cNvSpPr>
          <p:nvPr>
            <p:ph type="sldNum" sz="quarter" idx="12"/>
          </p:nvPr>
        </p:nvSpPr>
        <p:spPr/>
        <p:txBody>
          <a:bodyPr/>
          <a:lstStyle/>
          <a:p>
            <a:fld id="{895C34BC-CED8-4E15-A283-F8157D62C0C6}" type="slidenum">
              <a:rPr lang="en-US" smtClean="0"/>
              <a:t>22</a:t>
            </a:fld>
            <a:endParaRPr lang="en-US" dirty="0"/>
          </a:p>
        </p:txBody>
      </p:sp>
    </p:spTree>
    <p:extLst>
      <p:ext uri="{BB962C8B-B14F-4D97-AF65-F5344CB8AC3E}">
        <p14:creationId xmlns:p14="http://schemas.microsoft.com/office/powerpoint/2010/main" val="2690896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Update</a:t>
            </a:r>
            <a:endParaRPr lang="en-US" dirty="0"/>
          </a:p>
        </p:txBody>
      </p:sp>
      <p:sp>
        <p:nvSpPr>
          <p:cNvPr id="3" name="Content Placeholder 2"/>
          <p:cNvSpPr>
            <a:spLocks noGrp="1"/>
          </p:cNvSpPr>
          <p:nvPr>
            <p:ph idx="1"/>
          </p:nvPr>
        </p:nvSpPr>
        <p:spPr/>
        <p:txBody>
          <a:bodyPr>
            <a:normAutofit/>
          </a:bodyPr>
          <a:lstStyle/>
          <a:p>
            <a:r>
              <a:rPr lang="en-US" sz="2800" dirty="0"/>
              <a:t>Cybersecurity</a:t>
            </a:r>
          </a:p>
          <a:p>
            <a:pPr lvl="1"/>
            <a:r>
              <a:rPr lang="en-US" sz="2400" dirty="0" smtClean="0"/>
              <a:t>Mandatory standards, info exchange, scope, liability protection</a:t>
            </a:r>
          </a:p>
          <a:p>
            <a:pPr lvl="1"/>
            <a:r>
              <a:rPr lang="en-US" sz="2400" dirty="0" smtClean="0"/>
              <a:t>Executive Order &amp; Presidential Directive</a:t>
            </a:r>
          </a:p>
          <a:p>
            <a:r>
              <a:rPr lang="en-US" sz="2800" dirty="0" smtClean="0"/>
              <a:t>Consumer </a:t>
            </a:r>
            <a:r>
              <a:rPr lang="en-US" sz="2800" dirty="0"/>
              <a:t>Privacy Bill of Rights</a:t>
            </a:r>
          </a:p>
          <a:p>
            <a:r>
              <a:rPr lang="en-US" sz="2800" dirty="0"/>
              <a:t>Codes of Conduct</a:t>
            </a:r>
          </a:p>
          <a:p>
            <a:r>
              <a:rPr lang="en-US" sz="2800" dirty="0" smtClean="0"/>
              <a:t>Breach Notification</a:t>
            </a:r>
          </a:p>
          <a:p>
            <a:r>
              <a:rPr lang="en-US" sz="2800" dirty="0" smtClean="0"/>
              <a:t>Electronic Communications Privacy Act</a:t>
            </a:r>
          </a:p>
          <a:p>
            <a:r>
              <a:rPr lang="en-US" sz="2800" dirty="0" smtClean="0"/>
              <a:t>HIPAA Final Rule</a:t>
            </a:r>
            <a:endParaRPr lang="en-US" sz="2800" dirty="0"/>
          </a:p>
        </p:txBody>
      </p:sp>
      <p:sp>
        <p:nvSpPr>
          <p:cNvPr id="4" name="Slide Number Placeholder 3"/>
          <p:cNvSpPr>
            <a:spLocks noGrp="1"/>
          </p:cNvSpPr>
          <p:nvPr>
            <p:ph type="sldNum" sz="quarter" idx="12"/>
          </p:nvPr>
        </p:nvSpPr>
        <p:spPr/>
        <p:txBody>
          <a:bodyPr/>
          <a:lstStyle/>
          <a:p>
            <a:fld id="{895C34BC-CED8-4E15-A283-F8157D62C0C6}" type="slidenum">
              <a:rPr lang="en-US" smtClean="0"/>
              <a:t>23</a:t>
            </a:fld>
            <a:endParaRPr lang="en-US" dirty="0"/>
          </a:p>
        </p:txBody>
      </p:sp>
    </p:spTree>
    <p:extLst>
      <p:ext uri="{BB962C8B-B14F-4D97-AF65-F5344CB8AC3E}">
        <p14:creationId xmlns:p14="http://schemas.microsoft.com/office/powerpoint/2010/main" val="3752464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54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t>
            </a:r>
            <a:endParaRPr lang="en-US" dirty="0"/>
          </a:p>
        </p:txBody>
      </p:sp>
      <p:sp>
        <p:nvSpPr>
          <p:cNvPr id="3" name="Content Placeholder 2"/>
          <p:cNvSpPr>
            <a:spLocks noGrp="1"/>
          </p:cNvSpPr>
          <p:nvPr>
            <p:ph idx="1"/>
          </p:nvPr>
        </p:nvSpPr>
        <p:spPr>
          <a:xfrm>
            <a:off x="118753" y="1512278"/>
            <a:ext cx="8882743" cy="4923692"/>
          </a:xfrm>
        </p:spPr>
        <p:txBody>
          <a:bodyPr>
            <a:normAutofit/>
          </a:bodyPr>
          <a:lstStyle/>
          <a:p>
            <a:pPr marL="0" indent="0" algn="ctr">
              <a:spcAft>
                <a:spcPts val="1200"/>
              </a:spcAft>
              <a:buNone/>
            </a:pPr>
            <a:endParaRPr lang="en-US" dirty="0"/>
          </a:p>
          <a:p>
            <a:pPr marL="0" indent="0" algn="ctr">
              <a:spcAft>
                <a:spcPts val="1200"/>
              </a:spcAft>
              <a:buNone/>
            </a:pPr>
            <a:r>
              <a:rPr lang="en-US" sz="4400" dirty="0" smtClean="0"/>
              <a:t>Compliance Obligations</a:t>
            </a:r>
          </a:p>
        </p:txBody>
      </p:sp>
      <p:sp>
        <p:nvSpPr>
          <p:cNvPr id="4" name="Slide Number Placeholder 3"/>
          <p:cNvSpPr>
            <a:spLocks noGrp="1"/>
          </p:cNvSpPr>
          <p:nvPr>
            <p:ph type="sldNum" sz="quarter" idx="12"/>
          </p:nvPr>
        </p:nvSpPr>
        <p:spPr/>
        <p:txBody>
          <a:bodyPr/>
          <a:lstStyle/>
          <a:p>
            <a:fld id="{895C34BC-CED8-4E15-A283-F8157D62C0C6}" type="slidenum">
              <a:rPr lang="en-US" smtClean="0"/>
              <a:t>3</a:t>
            </a:fld>
            <a:endParaRPr lang="en-US" dirty="0"/>
          </a:p>
        </p:txBody>
      </p:sp>
    </p:spTree>
    <p:extLst>
      <p:ext uri="{BB962C8B-B14F-4D97-AF65-F5344CB8AC3E}">
        <p14:creationId xmlns:p14="http://schemas.microsoft.com/office/powerpoint/2010/main" val="3462294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Complexity</a:t>
            </a:r>
          </a:p>
        </p:txBody>
      </p:sp>
      <p:sp>
        <p:nvSpPr>
          <p:cNvPr id="4" name="Slide Number Placeholder 3"/>
          <p:cNvSpPr>
            <a:spLocks noGrp="1"/>
          </p:cNvSpPr>
          <p:nvPr>
            <p:ph type="sldNum" sz="quarter" idx="12"/>
          </p:nvPr>
        </p:nvSpPr>
        <p:spPr/>
        <p:txBody>
          <a:bodyPr/>
          <a:lstStyle/>
          <a:p>
            <a:fld id="{895C34BC-CED8-4E15-A283-F8157D62C0C6}" type="slidenum">
              <a:rPr lang="en-US" smtClean="0"/>
              <a:t>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425093"/>
              </p:ext>
            </p:extLst>
          </p:nvPr>
        </p:nvGraphicFramePr>
        <p:xfrm>
          <a:off x="119063" y="1512888"/>
          <a:ext cx="8894307" cy="4922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Elbow Connector 9"/>
          <p:cNvCxnSpPr>
            <a:cxnSpLocks noChangeShapeType="1"/>
          </p:cNvCxnSpPr>
          <p:nvPr/>
        </p:nvCxnSpPr>
        <p:spPr bwMode="auto">
          <a:xfrm flipV="1">
            <a:off x="5102431" y="2585909"/>
            <a:ext cx="3429000" cy="1228724"/>
          </a:xfrm>
          <a:prstGeom prst="bentConnector3">
            <a:avLst>
              <a:gd name="adj1" fmla="val 50000"/>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1"/>
          <p:cNvSpPr>
            <a:spLocks noChangeArrowheads="1"/>
          </p:cNvSpPr>
          <p:nvPr/>
        </p:nvSpPr>
        <p:spPr bwMode="auto">
          <a:xfrm>
            <a:off x="7053941" y="2024728"/>
            <a:ext cx="1698173" cy="1122362"/>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dirty="0">
                <a:latin typeface="Arial" pitchFamily="34" charset="0"/>
                <a:cs typeface="Arial" pitchFamily="34" charset="0"/>
              </a:rPr>
              <a:t>SEC</a:t>
            </a:r>
          </a:p>
          <a:p>
            <a:pPr algn="ctr"/>
            <a:r>
              <a:rPr lang="en-US" sz="1200" dirty="0">
                <a:latin typeface="Arial" pitchFamily="34" charset="0"/>
                <a:cs typeface="Arial" pitchFamily="34" charset="0"/>
              </a:rPr>
              <a:t>DISCLOSURE</a:t>
            </a:r>
          </a:p>
          <a:p>
            <a:pPr algn="ctr"/>
            <a:r>
              <a:rPr lang="en-US" sz="1200" dirty="0">
                <a:latin typeface="Arial" pitchFamily="34" charset="0"/>
                <a:cs typeface="Arial" pitchFamily="34" charset="0"/>
              </a:rPr>
              <a:t>GUIDANCE</a:t>
            </a:r>
          </a:p>
        </p:txBody>
      </p:sp>
      <p:sp>
        <p:nvSpPr>
          <p:cNvPr id="9" name="Oval 1"/>
          <p:cNvSpPr>
            <a:spLocks noChangeArrowheads="1"/>
          </p:cNvSpPr>
          <p:nvPr/>
        </p:nvSpPr>
        <p:spPr bwMode="auto">
          <a:xfrm>
            <a:off x="330528" y="2077909"/>
            <a:ext cx="1698173" cy="1122362"/>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dirty="0" smtClean="0">
                <a:latin typeface="Arial" pitchFamily="34" charset="0"/>
                <a:cs typeface="Arial" pitchFamily="34" charset="0"/>
              </a:rPr>
              <a:t>INDUSTRY SELF REGULATION</a:t>
            </a:r>
            <a:endParaRPr lang="en-US" sz="1200" dirty="0">
              <a:latin typeface="Arial" pitchFamily="34" charset="0"/>
              <a:cs typeface="Arial" pitchFamily="34" charset="0"/>
            </a:endParaRPr>
          </a:p>
        </p:txBody>
      </p:sp>
      <p:cxnSp>
        <p:nvCxnSpPr>
          <p:cNvPr id="10" name="Elbow Connector 9"/>
          <p:cNvCxnSpPr>
            <a:cxnSpLocks noChangeShapeType="1"/>
          </p:cNvCxnSpPr>
          <p:nvPr/>
        </p:nvCxnSpPr>
        <p:spPr bwMode="auto">
          <a:xfrm>
            <a:off x="1080655" y="3200271"/>
            <a:ext cx="2933205" cy="614362"/>
          </a:xfrm>
          <a:prstGeom prst="bentConnector3">
            <a:avLst>
              <a:gd name="adj1" fmla="val 41093"/>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95036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8" y="116991"/>
            <a:ext cx="7208321" cy="1153669"/>
          </a:xfrm>
        </p:spPr>
        <p:txBody>
          <a:bodyPr/>
          <a:lstStyle/>
          <a:p>
            <a:r>
              <a:rPr lang="en-US" dirty="0" smtClean="0"/>
              <a:t>Interacting with Customers</a:t>
            </a:r>
            <a:endParaRPr lang="en-US" dirty="0"/>
          </a:p>
        </p:txBody>
      </p:sp>
      <p:sp>
        <p:nvSpPr>
          <p:cNvPr id="3" name="Content Placeholder 2"/>
          <p:cNvSpPr>
            <a:spLocks noGrp="1"/>
          </p:cNvSpPr>
          <p:nvPr>
            <p:ph idx="1"/>
          </p:nvPr>
        </p:nvSpPr>
        <p:spPr>
          <a:xfrm>
            <a:off x="118753" y="1365663"/>
            <a:ext cx="8779061" cy="5332020"/>
          </a:xfrm>
        </p:spPr>
        <p:txBody>
          <a:bodyPr>
            <a:noAutofit/>
          </a:bodyPr>
          <a:lstStyle/>
          <a:p>
            <a:pPr marL="0" indent="0">
              <a:buNone/>
            </a:pPr>
            <a:r>
              <a:rPr lang="en-US" sz="1800" b="1" dirty="0"/>
              <a:t>Federal Law</a:t>
            </a:r>
            <a:endParaRPr lang="en-US" sz="1800" dirty="0"/>
          </a:p>
          <a:p>
            <a:pPr marL="0" indent="0">
              <a:lnSpc>
                <a:spcPct val="120000"/>
              </a:lnSpc>
              <a:spcBef>
                <a:spcPts val="0"/>
              </a:spcBef>
              <a:buNone/>
            </a:pPr>
            <a:r>
              <a:rPr lang="en-US" sz="1600" dirty="0"/>
              <a:t>•Computer Fraud and Abuse Act (18 U.S.C. §1030)</a:t>
            </a:r>
          </a:p>
          <a:p>
            <a:pPr marL="0" indent="0">
              <a:lnSpc>
                <a:spcPct val="120000"/>
              </a:lnSpc>
              <a:spcBef>
                <a:spcPts val="0"/>
              </a:spcBef>
              <a:buNone/>
            </a:pPr>
            <a:r>
              <a:rPr lang="en-US" sz="1600" dirty="0"/>
              <a:t>•Electronic Communications Privacy Act </a:t>
            </a:r>
            <a:r>
              <a:rPr lang="en-US" sz="1600" dirty="0" smtClean="0"/>
              <a:t>(</a:t>
            </a:r>
            <a:r>
              <a:rPr lang="en-US" sz="1600" dirty="0"/>
              <a:t>18 U.S.C.§</a:t>
            </a:r>
            <a:r>
              <a:rPr lang="en-US" sz="1600" dirty="0" smtClean="0"/>
              <a:t>2510-2522)</a:t>
            </a:r>
          </a:p>
          <a:p>
            <a:pPr marL="0" indent="0">
              <a:lnSpc>
                <a:spcPct val="120000"/>
              </a:lnSpc>
              <a:spcBef>
                <a:spcPts val="0"/>
              </a:spcBef>
            </a:pPr>
            <a:r>
              <a:rPr lang="en-US" sz="1600" dirty="0" smtClean="0"/>
              <a:t>Stored </a:t>
            </a:r>
            <a:r>
              <a:rPr lang="en-US" sz="1600" dirty="0"/>
              <a:t>Communications Act (18 U.S.C. §§2701-12)</a:t>
            </a:r>
          </a:p>
          <a:p>
            <a:pPr marL="0" indent="0">
              <a:lnSpc>
                <a:spcPct val="120000"/>
              </a:lnSpc>
              <a:spcBef>
                <a:spcPts val="0"/>
              </a:spcBef>
              <a:buNone/>
            </a:pPr>
            <a:r>
              <a:rPr lang="en-US" sz="1600" dirty="0"/>
              <a:t>•Telephone Consumer Protection Act (47 U.S.C. §227)</a:t>
            </a:r>
          </a:p>
          <a:p>
            <a:pPr marL="0" indent="0">
              <a:lnSpc>
                <a:spcPct val="120000"/>
              </a:lnSpc>
              <a:spcBef>
                <a:spcPts val="0"/>
              </a:spcBef>
              <a:buNone/>
            </a:pPr>
            <a:r>
              <a:rPr lang="en-US" sz="1600" dirty="0"/>
              <a:t>•Video Privacy Protection Act (18 U.S.C. §2710</a:t>
            </a:r>
            <a:r>
              <a:rPr lang="en-US" sz="1600" dirty="0" smtClean="0"/>
              <a:t>)</a:t>
            </a:r>
            <a:endParaRPr lang="en-US" sz="1600" dirty="0"/>
          </a:p>
          <a:p>
            <a:pPr marL="0" indent="0">
              <a:lnSpc>
                <a:spcPct val="120000"/>
              </a:lnSpc>
              <a:spcBef>
                <a:spcPts val="0"/>
              </a:spcBef>
              <a:buNone/>
            </a:pPr>
            <a:r>
              <a:rPr lang="en-US" sz="1600" dirty="0"/>
              <a:t>•The CAN-SPAM Act (15 U.S.C. §7701 et seq</a:t>
            </a:r>
            <a:r>
              <a:rPr lang="en-US" sz="1600" dirty="0" smtClean="0"/>
              <a:t>.)</a:t>
            </a:r>
          </a:p>
          <a:p>
            <a:pPr marL="0" indent="0">
              <a:lnSpc>
                <a:spcPct val="120000"/>
              </a:lnSpc>
              <a:spcBef>
                <a:spcPts val="0"/>
              </a:spcBef>
            </a:pPr>
            <a:r>
              <a:rPr lang="en-US" sz="1600" dirty="0"/>
              <a:t>Fair Credit Reporting </a:t>
            </a:r>
            <a:r>
              <a:rPr lang="en-US" sz="1600" dirty="0" smtClean="0"/>
              <a:t>Act (15 U.S.C. § 1681 et seq).</a:t>
            </a:r>
            <a:endParaRPr lang="en-US" sz="1600" dirty="0"/>
          </a:p>
          <a:p>
            <a:pPr marL="0" indent="0">
              <a:lnSpc>
                <a:spcPct val="120000"/>
              </a:lnSpc>
              <a:spcBef>
                <a:spcPts val="0"/>
              </a:spcBef>
              <a:buNone/>
            </a:pPr>
            <a:r>
              <a:rPr lang="en-US" sz="1600" dirty="0"/>
              <a:t>•</a:t>
            </a:r>
            <a:r>
              <a:rPr lang="en-US" sz="1600" dirty="0" smtClean="0"/>
              <a:t>Children’s Online Privacy Protection Act </a:t>
            </a:r>
            <a:r>
              <a:rPr lang="en-US" sz="1600" dirty="0"/>
              <a:t>(16 C.F.R. §312</a:t>
            </a:r>
            <a:r>
              <a:rPr lang="en-US" sz="1600" dirty="0" smtClean="0"/>
              <a:t>)</a:t>
            </a:r>
            <a:endParaRPr lang="en-US" sz="1600" dirty="0"/>
          </a:p>
          <a:p>
            <a:pPr marL="0" indent="0">
              <a:buNone/>
            </a:pPr>
            <a:r>
              <a:rPr lang="en-US" sz="1800" b="1" dirty="0" smtClean="0"/>
              <a:t>State Law</a:t>
            </a:r>
            <a:endParaRPr lang="en-US" sz="1800" dirty="0"/>
          </a:p>
          <a:p>
            <a:pPr marL="0" indent="0">
              <a:lnSpc>
                <a:spcPct val="120000"/>
              </a:lnSpc>
              <a:buNone/>
            </a:pPr>
            <a:r>
              <a:rPr lang="en-US" sz="1600" dirty="0" smtClean="0"/>
              <a:t>•Unfair competition</a:t>
            </a:r>
          </a:p>
          <a:p>
            <a:pPr marL="0" indent="0">
              <a:lnSpc>
                <a:spcPct val="120000"/>
              </a:lnSpc>
              <a:spcBef>
                <a:spcPts val="0"/>
              </a:spcBef>
            </a:pPr>
            <a:r>
              <a:rPr lang="en-US" sz="1600" dirty="0" smtClean="0"/>
              <a:t>Spyware, Spam, &amp; Do Not Call statutes </a:t>
            </a:r>
            <a:endParaRPr lang="en-US" sz="1600" dirty="0"/>
          </a:p>
          <a:p>
            <a:pPr marL="0" indent="0">
              <a:lnSpc>
                <a:spcPct val="120000"/>
              </a:lnSpc>
              <a:buNone/>
            </a:pPr>
            <a:r>
              <a:rPr lang="en-US" sz="1600" dirty="0" smtClean="0"/>
              <a:t>•“Shine </a:t>
            </a:r>
            <a:r>
              <a:rPr lang="en-US" sz="1600" dirty="0"/>
              <a:t>the Light” Law (Cal. Civ. Code §1798.3)</a:t>
            </a:r>
          </a:p>
          <a:p>
            <a:pPr marL="0" indent="0">
              <a:lnSpc>
                <a:spcPct val="120000"/>
              </a:lnSpc>
              <a:buNone/>
            </a:pPr>
            <a:r>
              <a:rPr lang="en-US" sz="1600" dirty="0" smtClean="0"/>
              <a:t>•Song-Beverly </a:t>
            </a:r>
            <a:r>
              <a:rPr lang="en-US" sz="1600" dirty="0"/>
              <a:t>Act of 1971 (Cal. Civ. Code §§1747-1748.7)</a:t>
            </a:r>
          </a:p>
          <a:p>
            <a:pPr marL="0" indent="0">
              <a:lnSpc>
                <a:spcPct val="120000"/>
              </a:lnSpc>
              <a:buNone/>
            </a:pPr>
            <a:r>
              <a:rPr lang="en-US" sz="1600" dirty="0" smtClean="0"/>
              <a:t>•Invasion </a:t>
            </a:r>
            <a:r>
              <a:rPr lang="en-US" sz="1600" dirty="0"/>
              <a:t>of Privacy Act (Cal. Penal Code §630 et. seq.)</a:t>
            </a:r>
          </a:p>
          <a:p>
            <a:pPr marL="0" indent="0">
              <a:lnSpc>
                <a:spcPct val="120000"/>
              </a:lnSpc>
              <a:buNone/>
            </a:pPr>
            <a:r>
              <a:rPr lang="en-US" sz="1600" dirty="0" smtClean="0"/>
              <a:t>•Standards for the Protection of Personal Information (MA 201 CMR</a:t>
            </a:r>
            <a:r>
              <a:rPr lang="en-US" sz="1600" dirty="0"/>
              <a:t> </a:t>
            </a:r>
            <a:r>
              <a:rPr lang="en-US" sz="1600" dirty="0" smtClean="0"/>
              <a:t>17.01 et seq)</a:t>
            </a:r>
            <a:endParaRPr lang="en-US" sz="1600" dirty="0"/>
          </a:p>
        </p:txBody>
      </p:sp>
      <p:sp>
        <p:nvSpPr>
          <p:cNvPr id="4" name="Slide Number Placeholder 3"/>
          <p:cNvSpPr>
            <a:spLocks noGrp="1"/>
          </p:cNvSpPr>
          <p:nvPr>
            <p:ph type="sldNum" sz="quarter" idx="12"/>
          </p:nvPr>
        </p:nvSpPr>
        <p:spPr/>
        <p:txBody>
          <a:bodyPr/>
          <a:lstStyle/>
          <a:p>
            <a:fld id="{895C34BC-CED8-4E15-A283-F8157D62C0C6}" type="slidenum">
              <a:rPr lang="en-US" smtClean="0"/>
              <a:t>5</a:t>
            </a:fld>
            <a:endParaRPr lang="en-US" dirty="0"/>
          </a:p>
        </p:txBody>
      </p:sp>
    </p:spTree>
    <p:extLst>
      <p:ext uri="{BB962C8B-B14F-4D97-AF65-F5344CB8AC3E}">
        <p14:creationId xmlns:p14="http://schemas.microsoft.com/office/powerpoint/2010/main" val="400080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FTC Compliance </a:t>
            </a:r>
            <a:r>
              <a:rPr lang="en-US" dirty="0"/>
              <a:t>Complexity</a:t>
            </a:r>
          </a:p>
        </p:txBody>
      </p:sp>
      <p:sp>
        <p:nvSpPr>
          <p:cNvPr id="4" name="Slide Number Placeholder 3"/>
          <p:cNvSpPr>
            <a:spLocks noGrp="1"/>
          </p:cNvSpPr>
          <p:nvPr>
            <p:ph type="sldNum" sz="quarter" idx="12"/>
          </p:nvPr>
        </p:nvSpPr>
        <p:spPr/>
        <p:txBody>
          <a:bodyPr/>
          <a:lstStyle/>
          <a:p>
            <a:fld id="{895C34BC-CED8-4E15-A283-F8157D62C0C6}" type="slidenum">
              <a:rPr lang="en-US" smtClean="0"/>
              <a:t>6</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9303437"/>
              </p:ext>
            </p:extLst>
          </p:nvPr>
        </p:nvGraphicFramePr>
        <p:xfrm>
          <a:off x="119063" y="1512888"/>
          <a:ext cx="8894307" cy="4922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3450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Enforcement Agency Trends - FTC</a:t>
            </a:r>
          </a:p>
        </p:txBody>
      </p:sp>
      <p:sp>
        <p:nvSpPr>
          <p:cNvPr id="6" name="Content Placeholder 5"/>
          <p:cNvSpPr>
            <a:spLocks noGrp="1"/>
          </p:cNvSpPr>
          <p:nvPr>
            <p:ph sz="half" idx="1"/>
          </p:nvPr>
        </p:nvSpPr>
        <p:spPr>
          <a:xfrm>
            <a:off x="104443" y="1900052"/>
            <a:ext cx="4633813" cy="4559363"/>
          </a:xfrm>
        </p:spPr>
        <p:txBody>
          <a:bodyPr>
            <a:normAutofit/>
          </a:bodyPr>
          <a:lstStyle/>
          <a:p>
            <a:r>
              <a:rPr lang="en-US" dirty="0"/>
              <a:t>Website </a:t>
            </a:r>
            <a:r>
              <a:rPr lang="en-US" dirty="0" smtClean="0"/>
              <a:t>Privacy Policies</a:t>
            </a:r>
          </a:p>
          <a:p>
            <a:endParaRPr lang="en-US" dirty="0"/>
          </a:p>
          <a:p>
            <a:r>
              <a:rPr lang="en-US" dirty="0" smtClean="0"/>
              <a:t>Big Data</a:t>
            </a:r>
          </a:p>
          <a:p>
            <a:endParaRPr lang="en-US" dirty="0"/>
          </a:p>
          <a:p>
            <a:r>
              <a:rPr lang="en-US" dirty="0" smtClean="0"/>
              <a:t>Do </a:t>
            </a:r>
            <a:r>
              <a:rPr lang="en-US" dirty="0"/>
              <a:t>Not Track &amp; Dotcom Disclosures</a:t>
            </a:r>
          </a:p>
        </p:txBody>
      </p:sp>
      <p:sp>
        <p:nvSpPr>
          <p:cNvPr id="7" name="Content Placeholder 6"/>
          <p:cNvSpPr>
            <a:spLocks noGrp="1"/>
          </p:cNvSpPr>
          <p:nvPr>
            <p:ph sz="half" idx="2"/>
          </p:nvPr>
        </p:nvSpPr>
        <p:spPr>
          <a:xfrm>
            <a:off x="4773881" y="1888177"/>
            <a:ext cx="4290791" cy="4594684"/>
          </a:xfrm>
        </p:spPr>
        <p:txBody>
          <a:bodyPr>
            <a:normAutofit/>
          </a:bodyPr>
          <a:lstStyle/>
          <a:p>
            <a:r>
              <a:rPr lang="en-US" dirty="0"/>
              <a:t>Mobile </a:t>
            </a:r>
            <a:r>
              <a:rPr lang="en-US" dirty="0" smtClean="0"/>
              <a:t>Apps</a:t>
            </a:r>
          </a:p>
          <a:p>
            <a:endParaRPr lang="en-US" dirty="0"/>
          </a:p>
          <a:p>
            <a:r>
              <a:rPr lang="en-US" dirty="0" smtClean="0"/>
              <a:t>COPPA</a:t>
            </a:r>
          </a:p>
          <a:p>
            <a:endParaRPr lang="en-US" dirty="0"/>
          </a:p>
          <a:p>
            <a:r>
              <a:rPr lang="en-US" dirty="0"/>
              <a:t>Location Based </a:t>
            </a:r>
            <a:r>
              <a:rPr lang="en-US" dirty="0" smtClean="0"/>
              <a:t>Services</a:t>
            </a:r>
          </a:p>
          <a:p>
            <a:endParaRPr lang="en-US" dirty="0"/>
          </a:p>
          <a:p>
            <a:r>
              <a:rPr lang="en-US" dirty="0"/>
              <a:t>Facial Recognition</a:t>
            </a:r>
          </a:p>
          <a:p>
            <a:endParaRPr lang="en-US" dirty="0"/>
          </a:p>
        </p:txBody>
      </p:sp>
      <p:sp>
        <p:nvSpPr>
          <p:cNvPr id="4" name="Slide Number Placeholder 3"/>
          <p:cNvSpPr>
            <a:spLocks noGrp="1"/>
          </p:cNvSpPr>
          <p:nvPr>
            <p:ph type="sldNum" sz="quarter" idx="12"/>
          </p:nvPr>
        </p:nvSpPr>
        <p:spPr/>
        <p:txBody>
          <a:bodyPr/>
          <a:lstStyle/>
          <a:p>
            <a:fld id="{895C34BC-CED8-4E15-A283-F8157D62C0C6}" type="slidenum">
              <a:rPr lang="en-US" smtClean="0"/>
              <a:t>7</a:t>
            </a:fld>
            <a:endParaRPr lang="en-US" dirty="0"/>
          </a:p>
        </p:txBody>
      </p:sp>
    </p:spTree>
    <p:extLst>
      <p:ext uri="{BB962C8B-B14F-4D97-AF65-F5344CB8AC3E}">
        <p14:creationId xmlns:p14="http://schemas.microsoft.com/office/powerpoint/2010/main" val="1792957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FTC Enforcement - Wyndham</a:t>
            </a:r>
            <a:endParaRPr lang="en-US" dirty="0"/>
          </a:p>
        </p:txBody>
      </p:sp>
      <p:sp>
        <p:nvSpPr>
          <p:cNvPr id="3" name="Content Placeholder 2"/>
          <p:cNvSpPr>
            <a:spLocks noGrp="1"/>
          </p:cNvSpPr>
          <p:nvPr>
            <p:ph idx="1"/>
          </p:nvPr>
        </p:nvSpPr>
        <p:spPr/>
        <p:txBody>
          <a:bodyPr>
            <a:normAutofit lnSpcReduction="10000"/>
          </a:bodyPr>
          <a:lstStyle/>
          <a:p>
            <a:pPr marL="0" indent="0">
              <a:spcBef>
                <a:spcPts val="0"/>
              </a:spcBef>
            </a:pPr>
            <a:r>
              <a:rPr lang="en-US" sz="1400" dirty="0" smtClean="0"/>
              <a:t> </a:t>
            </a:r>
            <a:r>
              <a:rPr lang="en-US" sz="1600" dirty="0" smtClean="0"/>
              <a:t>Wyndham disclosed three incidents of card data theft between April 2008 and January 2010.</a:t>
            </a:r>
          </a:p>
          <a:p>
            <a:pPr marL="0" indent="0">
              <a:spcBef>
                <a:spcPts val="0"/>
              </a:spcBef>
              <a:buNone/>
            </a:pPr>
            <a:endParaRPr lang="en-US" sz="1600" dirty="0" smtClean="0"/>
          </a:p>
          <a:p>
            <a:pPr marL="0" indent="0">
              <a:spcBef>
                <a:spcPts val="0"/>
              </a:spcBef>
            </a:pPr>
            <a:r>
              <a:rPr lang="en-US" sz="1600" dirty="0"/>
              <a:t> </a:t>
            </a:r>
            <a:r>
              <a:rPr lang="en-US" sz="1600" dirty="0" smtClean="0"/>
              <a:t>The FTC requested information from Wyndham, and after production proposed a consent order.</a:t>
            </a:r>
          </a:p>
          <a:p>
            <a:pPr marL="0" indent="0">
              <a:spcBef>
                <a:spcPts val="0"/>
              </a:spcBef>
              <a:buNone/>
            </a:pPr>
            <a:endParaRPr lang="en-US" sz="1600" dirty="0" smtClean="0"/>
          </a:p>
          <a:p>
            <a:pPr marL="0" indent="0">
              <a:spcBef>
                <a:spcPts val="0"/>
              </a:spcBef>
            </a:pPr>
            <a:r>
              <a:rPr lang="en-US" sz="1600" dirty="0" smtClean="0"/>
              <a:t> Wyndham did not agree and the FTC brought an enforcement action alleging that Wyndham committed unfair and deceptive trade practices in violation of Section 5 of the FTC Act.</a:t>
            </a:r>
          </a:p>
          <a:p>
            <a:pPr marL="0" indent="0">
              <a:spcBef>
                <a:spcPts val="0"/>
              </a:spcBef>
              <a:buNone/>
            </a:pPr>
            <a:endParaRPr lang="en-US" sz="1600" dirty="0"/>
          </a:p>
          <a:p>
            <a:pPr marL="0" indent="0">
              <a:spcBef>
                <a:spcPts val="0"/>
              </a:spcBef>
            </a:pPr>
            <a:r>
              <a:rPr lang="en-US" sz="1600" dirty="0" smtClean="0"/>
              <a:t> The representations supporting the FTC’s claims come from Wyndham’s </a:t>
            </a:r>
            <a:r>
              <a:rPr lang="en-US" sz="1600" dirty="0"/>
              <a:t>privacy </a:t>
            </a:r>
            <a:r>
              <a:rPr lang="en-US" sz="1600" dirty="0" smtClean="0"/>
              <a:t>policy: </a:t>
            </a:r>
          </a:p>
          <a:p>
            <a:pPr marL="0" indent="0">
              <a:spcBef>
                <a:spcPts val="0"/>
              </a:spcBef>
              <a:buNone/>
            </a:pPr>
            <a:endParaRPr lang="en-US" sz="1600" dirty="0" smtClean="0"/>
          </a:p>
          <a:p>
            <a:pPr marL="182880" indent="0">
              <a:spcBef>
                <a:spcPts val="0"/>
              </a:spcBef>
              <a:buNone/>
            </a:pPr>
            <a:r>
              <a:rPr lang="en-US" sz="1600" dirty="0"/>
              <a:t>. . . We recognize the importance of protecting the privacy of individual-specific (personally identifiable) information collected about guests, callers to our central reservation centers, visitors to our Web sites, and members participating in our Loyalty Program (collectively, “Customers”). . . .</a:t>
            </a:r>
          </a:p>
          <a:p>
            <a:pPr marL="182880" indent="0">
              <a:spcBef>
                <a:spcPts val="0"/>
              </a:spcBef>
              <a:buNone/>
            </a:pPr>
            <a:r>
              <a:rPr lang="en-US" sz="1600" dirty="0"/>
              <a:t>We safeguard our Customers’ personally identifiable information by using standard industry practices. Although “guaranteed security” does not exist on or off the Internet, we take commercially reasonable efforts to create and maintain “fire walls” and other appropriate safeguards to ensure that to the extent we control the Information, the Information is used only as authorized by us and consistent with this Policy, and that the Information is not improperly altered or destroyed</a:t>
            </a:r>
            <a:r>
              <a:rPr lang="en-US" sz="1600" dirty="0" smtClean="0"/>
              <a:t>.</a:t>
            </a:r>
          </a:p>
          <a:p>
            <a:pPr marL="182880" indent="0">
              <a:spcBef>
                <a:spcPts val="0"/>
              </a:spcBef>
              <a:buNone/>
            </a:pPr>
            <a:endParaRPr lang="en-US" sz="1600" dirty="0"/>
          </a:p>
          <a:p>
            <a:pPr marL="0" indent="0">
              <a:spcBef>
                <a:spcPts val="0"/>
              </a:spcBef>
              <a:buNone/>
            </a:pPr>
            <a:endParaRPr lang="en-US" sz="1600" dirty="0"/>
          </a:p>
        </p:txBody>
      </p:sp>
      <p:sp>
        <p:nvSpPr>
          <p:cNvPr id="4" name="Slide Number Placeholder 3"/>
          <p:cNvSpPr>
            <a:spLocks noGrp="1"/>
          </p:cNvSpPr>
          <p:nvPr>
            <p:ph type="sldNum" sz="quarter" idx="12"/>
          </p:nvPr>
        </p:nvSpPr>
        <p:spPr/>
        <p:txBody>
          <a:bodyPr/>
          <a:lstStyle/>
          <a:p>
            <a:fld id="{895C34BC-CED8-4E15-A283-F8157D62C0C6}" type="slidenum">
              <a:rPr lang="en-US" smtClean="0"/>
              <a:t>8</a:t>
            </a:fld>
            <a:endParaRPr lang="en-US" dirty="0"/>
          </a:p>
        </p:txBody>
      </p:sp>
    </p:spTree>
    <p:extLst>
      <p:ext uri="{BB962C8B-B14F-4D97-AF65-F5344CB8AC3E}">
        <p14:creationId xmlns:p14="http://schemas.microsoft.com/office/powerpoint/2010/main" val="313059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t>
            </a:r>
            <a:endParaRPr lang="en-US" dirty="0"/>
          </a:p>
        </p:txBody>
      </p:sp>
      <p:sp>
        <p:nvSpPr>
          <p:cNvPr id="3" name="Content Placeholder 2"/>
          <p:cNvSpPr>
            <a:spLocks noGrp="1"/>
          </p:cNvSpPr>
          <p:nvPr>
            <p:ph idx="1"/>
          </p:nvPr>
        </p:nvSpPr>
        <p:spPr>
          <a:xfrm>
            <a:off x="118753" y="1512278"/>
            <a:ext cx="8882743" cy="4923692"/>
          </a:xfrm>
        </p:spPr>
        <p:txBody>
          <a:bodyPr>
            <a:normAutofit/>
          </a:bodyPr>
          <a:lstStyle/>
          <a:p>
            <a:pPr marL="0" indent="0" algn="ctr">
              <a:spcAft>
                <a:spcPts val="1200"/>
              </a:spcAft>
              <a:buNone/>
            </a:pPr>
            <a:endParaRPr lang="en-US" dirty="0"/>
          </a:p>
          <a:p>
            <a:pPr marL="0" indent="0" algn="r">
              <a:spcAft>
                <a:spcPts val="1200"/>
              </a:spcAft>
              <a:buNone/>
            </a:pPr>
            <a:r>
              <a:rPr lang="en-US" dirty="0" smtClean="0"/>
              <a:t>Breach Notification Laws</a:t>
            </a:r>
          </a:p>
        </p:txBody>
      </p:sp>
      <p:sp>
        <p:nvSpPr>
          <p:cNvPr id="4" name="Slide Number Placeholder 3"/>
          <p:cNvSpPr>
            <a:spLocks noGrp="1"/>
          </p:cNvSpPr>
          <p:nvPr>
            <p:ph type="sldNum" sz="quarter" idx="12"/>
          </p:nvPr>
        </p:nvSpPr>
        <p:spPr/>
        <p:txBody>
          <a:bodyPr/>
          <a:lstStyle/>
          <a:p>
            <a:fld id="{895C34BC-CED8-4E15-A283-F8157D62C0C6}" type="slidenum">
              <a:rPr lang="en-US" smtClean="0"/>
              <a:t>9</a:t>
            </a:fld>
            <a:endParaRPr lang="en-US" dirty="0"/>
          </a:p>
        </p:txBody>
      </p:sp>
      <p:pic>
        <p:nvPicPr>
          <p:cNvPr id="5" name="Picture 2" descr="http://www.slate.com/content/dam/slate/blogs/future_tense/2013/08/01/130801_FT_DataBreachFullsiz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227616" cy="660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031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H 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1054</Words>
  <Application>Microsoft Office PowerPoint</Application>
  <PresentationFormat>On-screen Show (4:3)</PresentationFormat>
  <Paragraphs>199</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BH Master Template</vt:lpstr>
      <vt:lpstr>Craig A. Hoffman| cahoffman@bakerlaw.com | @Craig_Hoffman  Blog: www.dataprivacymonitor.com  </vt:lpstr>
      <vt:lpstr>Agenda</vt:lpstr>
      <vt:lpstr/>
      <vt:lpstr>Compliance Complexity</vt:lpstr>
      <vt:lpstr>Interacting with Customers</vt:lpstr>
      <vt:lpstr>FTC Compliance Complexity</vt:lpstr>
      <vt:lpstr>Enforcement Agency Trends - FTC</vt:lpstr>
      <vt:lpstr>FTC Enforcement - Wyndham</vt:lpstr>
      <vt:lpstr/>
      <vt:lpstr>Breaches by Industry</vt:lpstr>
      <vt:lpstr>Causes of Breach</vt:lpstr>
      <vt:lpstr>PowerPoint Presentation</vt:lpstr>
      <vt:lpstr>Basics of State Laws</vt:lpstr>
      <vt:lpstr>Ohio Law</vt:lpstr>
      <vt:lpstr>Costs of Response</vt:lpstr>
      <vt:lpstr/>
      <vt:lpstr>Decisions, Decisions, Decisions</vt:lpstr>
      <vt:lpstr>Prepare</vt:lpstr>
      <vt:lpstr>Commonalities of Breaches</vt:lpstr>
      <vt:lpstr>Respond</vt:lpstr>
      <vt:lpstr>SEC Guidance on Cyber-Security Disclosure Obligations </vt:lpstr>
      <vt:lpstr>After the Breach</vt:lpstr>
      <vt:lpstr>Legislative Update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